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5" r:id="rId2"/>
    <p:sldId id="257" r:id="rId3"/>
    <p:sldId id="260" r:id="rId4"/>
    <p:sldId id="261" r:id="rId5"/>
    <p:sldId id="264" r:id="rId6"/>
    <p:sldId id="262" r:id="rId7"/>
    <p:sldId id="263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7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1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21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96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5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00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05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52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0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34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A939-5454-415C-8860-BECA8BFE8662}" type="datetimeFigureOut">
              <a:rPr lang="fr-FR" smtClean="0"/>
              <a:pPr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16736-A600-42FE-A48C-BDD563E42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29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8095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655541" y="3068960"/>
            <a:ext cx="5832917" cy="155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95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b="1" dirty="0"/>
              <a:t>Financement d’une cuisine éducative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au foyer le Parc aux Sauvages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95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95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Fonds HANDIPSY</a:t>
            </a:r>
            <a:endParaRPr lang="fr-FR" altLang="fr-FR" sz="195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332656"/>
            <a:ext cx="543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5536" y="764704"/>
            <a:ext cx="86409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Le Constat:</a:t>
            </a:r>
          </a:p>
          <a:p>
            <a:endParaRPr lang="fr-FR" sz="2800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Le foyer le parc compte 2 types d’accueil :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11 chambres en foyer avec restauration collective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12 places en colocation à 2 ou 4 avec possibilité d’expérimenter la cuisine ponctuellement ou régulièrement.</a:t>
            </a:r>
            <a:endParaRPr lang="fr-FR" dirty="0"/>
          </a:p>
          <a:p>
            <a:pPr lvl="0"/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Les habitants des modules du Parc cuisinent de plus en plus 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Une bénévole intervient régulièrement pour des ateliers cuisine loisirs sur les modules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es habitants du foyer souhaitent développer la compétence de cuisine.</a:t>
            </a:r>
          </a:p>
          <a:p>
            <a:pPr lvl="0"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Les habitants du foyer sont en demande de faire comme chez soi, se faire à manger, d’encore plus s’approprier </a:t>
            </a:r>
            <a:r>
              <a:rPr lang="fr-FR" dirty="0"/>
              <a:t>l</a:t>
            </a:r>
            <a:r>
              <a:rPr lang="fr-FR" dirty="0" smtClean="0"/>
              <a:t>eur lieu de vie</a:t>
            </a: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La cuisine du foyer niveau 1 n’est pas adaptée pour cuisiner.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		(cf. photos page suivante)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443392" cy="398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i="1" dirty="0" smtClean="0">
                <a:solidFill>
                  <a:srgbClr val="0070C0"/>
                </a:solidFill>
                <a:ea typeface="+mn-ea"/>
                <a:cs typeface="+mn-cs"/>
              </a:rPr>
              <a:t>Financement d’une cuisine éducative</a:t>
            </a:r>
            <a:endParaRPr lang="fr-FR" sz="1400" i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pic>
        <p:nvPicPr>
          <p:cNvPr id="1026" name="Image 1" descr="Logo La R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391"/>
            <a:ext cx="1581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95536" y="764704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Les besoins:</a:t>
            </a:r>
          </a:p>
          <a:p>
            <a:r>
              <a:rPr lang="fr-FR" sz="1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accompagnement</a:t>
            </a: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Besoin de progresser en compétences afin d’apprendre les bases culinaires</a:t>
            </a: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Besoin de se faire plaisir en faisant de la cuisine familiale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r>
              <a:rPr lang="fr-FR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Besoin d’achat d’électro-ménager et plan de travail 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Besoin d’achat de petits électro ménager : mixeur, moulin à légumes .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Besoin achat de vaisselle et casseroles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29861" y="103907"/>
            <a:ext cx="9443392" cy="398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i="1" dirty="0">
                <a:solidFill>
                  <a:srgbClr val="0070C0"/>
                </a:solidFill>
              </a:rPr>
              <a:t>Financement d’une cuisine </a:t>
            </a:r>
            <a:r>
              <a:rPr lang="fr-FR" sz="1400" i="1" dirty="0" smtClean="0">
                <a:solidFill>
                  <a:srgbClr val="0070C0"/>
                </a:solidFill>
              </a:rPr>
              <a:t>éducative</a:t>
            </a:r>
            <a:endParaRPr lang="fr-FR" sz="1400" i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4098" name="AutoShape 2" descr="Résultat de recherche d'images pour &quot;fer à repass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Image 1" descr="Logo La R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1727"/>
            <a:ext cx="1581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332656"/>
            <a:ext cx="543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5536" y="764704"/>
            <a:ext cx="8640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Objectifs relatifs à la création d’une activité « cuisine »</a:t>
            </a: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Répondre aux besoins d’apprentissage des habitants.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Attirer la curiosité des habitants et les inciter à développer leurs compétences et autonomie.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Proposer des activités éducatives adaptées dans un local dédié comme à la maison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Faire monter en compétences les habitants.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Valoriser les savoir-faire des habitants. 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Favoriser le bien être chez soi en se détachant de la vie collective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443392" cy="398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i="1" dirty="0">
                <a:solidFill>
                  <a:srgbClr val="0070C0"/>
                </a:solidFill>
              </a:rPr>
              <a:t>Financement d’une cuisine </a:t>
            </a:r>
            <a:r>
              <a:rPr lang="fr-FR" sz="1400" i="1" dirty="0" smtClean="0">
                <a:solidFill>
                  <a:srgbClr val="0070C0"/>
                </a:solidFill>
              </a:rPr>
              <a:t>éducative</a:t>
            </a:r>
            <a:endParaRPr lang="fr-FR" sz="1400" i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pic>
        <p:nvPicPr>
          <p:cNvPr id="6" name="Image 1" descr="Logo La R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1727"/>
            <a:ext cx="1581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332656"/>
            <a:ext cx="543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5536" y="764704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Modalités de mise en œuvre :</a:t>
            </a:r>
          </a:p>
          <a:p>
            <a:endParaRPr lang="fr-FR" sz="2800" dirty="0" smtClean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4</a:t>
            </a:r>
            <a:r>
              <a:rPr lang="fr-FR" sz="2000" dirty="0" smtClean="0">
                <a:solidFill>
                  <a:srgbClr val="0070C0"/>
                </a:solidFill>
              </a:rPr>
              <a:t> types d’ateliers pourront être organisés :</a:t>
            </a:r>
          </a:p>
          <a:p>
            <a:endParaRPr lang="fr-FR" sz="2000" dirty="0" smtClean="0">
              <a:solidFill>
                <a:srgbClr val="0070C0"/>
              </a:solidFill>
            </a:endParaRPr>
          </a:p>
          <a:p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u="sng" dirty="0" smtClean="0"/>
              <a:t>Ateliers loisirs </a:t>
            </a:r>
            <a:r>
              <a:rPr lang="fr-FR" dirty="0" smtClean="0"/>
              <a:t>avec une bénévole.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u="sng" dirty="0" smtClean="0"/>
              <a:t>Atelier cuisine familiale </a:t>
            </a:r>
            <a:r>
              <a:rPr lang="fr-FR" dirty="0" smtClean="0"/>
              <a:t>avec la maitresse de maison : comment utiliser les restes, confection de plats familiaux…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u="sng" dirty="0" smtClean="0"/>
              <a:t>Atelier cuisine éducative </a:t>
            </a:r>
            <a:r>
              <a:rPr lang="fr-FR" dirty="0" smtClean="0"/>
              <a:t>avec l’équipe accompagnante : établir un menu, faire la liste des courses, menu équilibrer, recettes de base…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u="sng" dirty="0" smtClean="0"/>
              <a:t>Atelier cuisine avec la diététicienne </a:t>
            </a:r>
            <a:r>
              <a:rPr lang="fr-FR" dirty="0" smtClean="0"/>
              <a:t>pour les habitants SPW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443392" cy="398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i="1" dirty="0">
                <a:solidFill>
                  <a:srgbClr val="0070C0"/>
                </a:solidFill>
              </a:rPr>
              <a:t>Financement d’une cuisine </a:t>
            </a:r>
            <a:r>
              <a:rPr lang="fr-FR" sz="1400" i="1" dirty="0" smtClean="0">
                <a:solidFill>
                  <a:srgbClr val="0070C0"/>
                </a:solidFill>
              </a:rPr>
              <a:t>éducative</a:t>
            </a:r>
            <a:endParaRPr lang="fr-FR" sz="1400" i="1" dirty="0">
              <a:solidFill>
                <a:srgbClr val="0070C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2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332656"/>
            <a:ext cx="543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5536" y="76470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Coût: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443392" cy="398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i="1" dirty="0">
                <a:solidFill>
                  <a:srgbClr val="0070C0"/>
                </a:solidFill>
              </a:rPr>
              <a:t>Financement d’une cuisine </a:t>
            </a:r>
            <a:r>
              <a:rPr lang="fr-FR" sz="1400" i="1" dirty="0" smtClean="0">
                <a:solidFill>
                  <a:srgbClr val="0070C0"/>
                </a:solidFill>
              </a:rPr>
              <a:t>éducative</a:t>
            </a:r>
            <a:endParaRPr lang="fr-FR" sz="1400" i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27985" y="293423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Junet cuisine : 3 406 €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Darty : 635 €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Plomberie : 300 €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Luminaire : 100 €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Vaisselles  :  200 €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Menuisier : 160 €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Electricité : 300 €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Peinture réalisé en interne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42237" y="2489994"/>
            <a:ext cx="30620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 smtClean="0"/>
          </a:p>
          <a:p>
            <a:endParaRPr lang="fr-FR" sz="1100" i="1" dirty="0" smtClean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139952" y="1628800"/>
            <a:ext cx="0" cy="3960440"/>
          </a:xfrm>
          <a:prstGeom prst="line">
            <a:avLst/>
          </a:prstGeom>
          <a:ln w="50800" cmpd="sng">
            <a:prstDash val="soli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574107" y="2389966"/>
            <a:ext cx="330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Investissements matériels: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0072" y="23488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293423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Subvention </a:t>
            </a:r>
            <a:r>
              <a:rPr lang="fr-FR" dirty="0" err="1" smtClean="0"/>
              <a:t>Handipsy</a:t>
            </a:r>
            <a:r>
              <a:rPr lang="fr-FR" dirty="0" smtClean="0"/>
              <a:t> : 3 900 €</a:t>
            </a:r>
          </a:p>
          <a:p>
            <a:r>
              <a:rPr lang="fr-FR" dirty="0" smtClean="0"/>
              <a:t>- Budget FH : 931 €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23899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</a:t>
            </a:r>
            <a:r>
              <a:rPr lang="fr-FR" b="1" dirty="0" smtClean="0">
                <a:solidFill>
                  <a:srgbClr val="0070C0"/>
                </a:solidFill>
              </a:rPr>
              <a:t>ecettes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71800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Montant :  4831 €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332656"/>
            <a:ext cx="543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01216" y="426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Réalisation: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443392" cy="398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400" i="1" dirty="0">
                <a:solidFill>
                  <a:srgbClr val="0070C0"/>
                </a:solidFill>
              </a:rPr>
              <a:t>Financement d’une cuisine éducative</a:t>
            </a:r>
            <a:endParaRPr lang="fr-FR" sz="1400" i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754" y="675071"/>
            <a:ext cx="61206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/>
              <a:t>Les travaux ont été terminés en juillet 2018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/>
              <a:t>Les 1ers ateliers d’apprentissage ont démarré en septembre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5364088" y="6381328"/>
            <a:ext cx="9443392" cy="398100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Merci pour votre soutien… !</a:t>
            </a:r>
            <a:endParaRPr kumimoji="0" lang="fr-FR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4" y="2675619"/>
            <a:ext cx="3024336" cy="21196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9533" y="2967589"/>
            <a:ext cx="4149080" cy="20169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0187" y="2805896"/>
            <a:ext cx="4581128" cy="2226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370</Words>
  <Application>Microsoft Office PowerPoint</Application>
  <PresentationFormat>Affichage à l'écran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Financement d’une cuisine éducative</vt:lpstr>
      <vt:lpstr>Financement d’une cuisine éducative</vt:lpstr>
      <vt:lpstr>Financement d’une cuisine éducative</vt:lpstr>
      <vt:lpstr>Financement d’une cuisine éducative</vt:lpstr>
      <vt:lpstr>Financement d’une cuisine éducative</vt:lpstr>
      <vt:lpstr>Financement d’une cuisine éducative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jms1</dc:creator>
  <cp:lastModifiedBy>PRELE Magali</cp:lastModifiedBy>
  <cp:revision>70</cp:revision>
  <cp:lastPrinted>2018-02-27T16:41:46Z</cp:lastPrinted>
  <dcterms:created xsi:type="dcterms:W3CDTF">2016-04-12T08:58:31Z</dcterms:created>
  <dcterms:modified xsi:type="dcterms:W3CDTF">2019-04-26T15:27:39Z</dcterms:modified>
</cp:coreProperties>
</file>