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1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69FBCD-6E32-4126-A784-CFB0F5F24E0B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395439-F1A2-481B-8B43-06EF0AA06C35}">
      <dgm:prSet phldrT="[Texte]"/>
      <dgm:spPr/>
      <dgm:t>
        <a:bodyPr/>
        <a:lstStyle/>
        <a:p>
          <a:r>
            <a:rPr lang="fr-FR" dirty="0"/>
            <a:t>INFORMATIQUE</a:t>
          </a:r>
        </a:p>
      </dgm:t>
    </dgm:pt>
    <dgm:pt modelId="{94C1B4AB-054D-46B1-B045-EF59315E5164}" type="parTrans" cxnId="{2F2DA2F6-1FD2-4004-9ED5-D7F29DB21B39}">
      <dgm:prSet/>
      <dgm:spPr/>
      <dgm:t>
        <a:bodyPr/>
        <a:lstStyle/>
        <a:p>
          <a:endParaRPr lang="fr-FR"/>
        </a:p>
      </dgm:t>
    </dgm:pt>
    <dgm:pt modelId="{42CD96F4-B543-4DF0-A99A-1EBC858E8BAD}" type="sibTrans" cxnId="{2F2DA2F6-1FD2-4004-9ED5-D7F29DB21B39}">
      <dgm:prSet/>
      <dgm:spPr/>
      <dgm:t>
        <a:bodyPr/>
        <a:lstStyle/>
        <a:p>
          <a:endParaRPr lang="fr-FR"/>
        </a:p>
      </dgm:t>
    </dgm:pt>
    <dgm:pt modelId="{98063051-364A-4E92-8EB6-8CC1CE1661D8}">
      <dgm:prSet phldrT="[Texte]"/>
      <dgm:spPr/>
      <dgm:t>
        <a:bodyPr/>
        <a:lstStyle/>
        <a:p>
          <a:r>
            <a:rPr lang="fr-FR" dirty="0"/>
            <a:t>Facilitateur </a:t>
          </a:r>
          <a:r>
            <a:rPr lang="fr-FR" dirty="0" smtClean="0"/>
            <a:t>d’accès </a:t>
          </a:r>
          <a:r>
            <a:rPr lang="fr-FR" dirty="0"/>
            <a:t>à l’autonomie</a:t>
          </a:r>
        </a:p>
      </dgm:t>
    </dgm:pt>
    <dgm:pt modelId="{938EF355-0C76-417D-8628-A3E6D83974CD}" type="parTrans" cxnId="{FC1A6874-6DDB-4A9B-AB2F-8B3CC17934C9}">
      <dgm:prSet/>
      <dgm:spPr/>
      <dgm:t>
        <a:bodyPr/>
        <a:lstStyle/>
        <a:p>
          <a:endParaRPr lang="fr-FR"/>
        </a:p>
      </dgm:t>
    </dgm:pt>
    <dgm:pt modelId="{369E6467-EABD-4334-879A-4AC6944A9F5B}" type="sibTrans" cxnId="{FC1A6874-6DDB-4A9B-AB2F-8B3CC17934C9}">
      <dgm:prSet/>
      <dgm:spPr/>
      <dgm:t>
        <a:bodyPr/>
        <a:lstStyle/>
        <a:p>
          <a:endParaRPr lang="fr-FR"/>
        </a:p>
      </dgm:t>
    </dgm:pt>
    <dgm:pt modelId="{FCFDC6E7-7FA2-4339-A867-B841DF7DBCF7}">
      <dgm:prSet phldrT="[Texte]"/>
      <dgm:spPr/>
      <dgm:t>
        <a:bodyPr/>
        <a:lstStyle/>
        <a:p>
          <a:r>
            <a:rPr lang="fr-FR" dirty="0"/>
            <a:t>L’OUTIL INFORMATIQUE</a:t>
          </a:r>
        </a:p>
      </dgm:t>
    </dgm:pt>
    <dgm:pt modelId="{E82F341B-87B0-4DDF-B0C6-A0012ED67A2B}" type="sibTrans" cxnId="{0D04DE89-44BF-48F1-AA4A-560FE3CFF22C}">
      <dgm:prSet/>
      <dgm:spPr/>
      <dgm:t>
        <a:bodyPr/>
        <a:lstStyle/>
        <a:p>
          <a:endParaRPr lang="fr-FR"/>
        </a:p>
      </dgm:t>
    </dgm:pt>
    <dgm:pt modelId="{47C569CB-57FB-4B8E-8948-37064065114B}" type="parTrans" cxnId="{0D04DE89-44BF-48F1-AA4A-560FE3CFF22C}">
      <dgm:prSet/>
      <dgm:spPr/>
      <dgm:t>
        <a:bodyPr/>
        <a:lstStyle/>
        <a:p>
          <a:endParaRPr lang="fr-FR"/>
        </a:p>
      </dgm:t>
    </dgm:pt>
    <dgm:pt modelId="{17745D92-6E73-495A-B42B-1B3BF39BB223}">
      <dgm:prSet phldrT="[Texte]"/>
      <dgm:spPr/>
      <dgm:t>
        <a:bodyPr/>
        <a:lstStyle/>
        <a:p>
          <a:r>
            <a:rPr lang="fr-FR" dirty="0"/>
            <a:t>Fenêtre ouverte sur le monde</a:t>
          </a:r>
        </a:p>
      </dgm:t>
    </dgm:pt>
    <dgm:pt modelId="{5DECB1A3-D13D-44E6-B87D-6FD80983FFD1}" type="sibTrans" cxnId="{3C035086-9D8F-4663-80C1-4049CBF21D83}">
      <dgm:prSet/>
      <dgm:spPr/>
      <dgm:t>
        <a:bodyPr/>
        <a:lstStyle/>
        <a:p>
          <a:endParaRPr lang="fr-FR"/>
        </a:p>
      </dgm:t>
    </dgm:pt>
    <dgm:pt modelId="{7CA57161-6F7E-4634-AED9-390FB7AA95DD}" type="parTrans" cxnId="{3C035086-9D8F-4663-80C1-4049CBF21D83}">
      <dgm:prSet/>
      <dgm:spPr/>
      <dgm:t>
        <a:bodyPr/>
        <a:lstStyle/>
        <a:p>
          <a:endParaRPr lang="fr-FR"/>
        </a:p>
      </dgm:t>
    </dgm:pt>
    <dgm:pt modelId="{B0B3702C-7E78-4CA5-AC2C-42F3FD490CE2}">
      <dgm:prSet phldrT="[Texte]"/>
      <dgm:spPr/>
      <dgm:t>
        <a:bodyPr/>
        <a:lstStyle/>
        <a:p>
          <a:r>
            <a:rPr lang="fr-FR" dirty="0"/>
            <a:t>INTERNET</a:t>
          </a:r>
        </a:p>
      </dgm:t>
    </dgm:pt>
    <dgm:pt modelId="{66F8E7AB-870C-4108-956E-3DE2237B8ABB}" type="sibTrans" cxnId="{A4B2286A-9052-4B7C-AD3E-A851D59F1758}">
      <dgm:prSet/>
      <dgm:spPr/>
      <dgm:t>
        <a:bodyPr/>
        <a:lstStyle/>
        <a:p>
          <a:endParaRPr lang="fr-FR"/>
        </a:p>
      </dgm:t>
    </dgm:pt>
    <dgm:pt modelId="{FBE7C3BD-D0C1-4097-BEE1-BD99EBF213B7}" type="parTrans" cxnId="{A4B2286A-9052-4B7C-AD3E-A851D59F1758}">
      <dgm:prSet/>
      <dgm:spPr/>
      <dgm:t>
        <a:bodyPr/>
        <a:lstStyle/>
        <a:p>
          <a:endParaRPr lang="fr-FR"/>
        </a:p>
      </dgm:t>
    </dgm:pt>
    <dgm:pt modelId="{07B8CCBA-3801-4403-B5F2-17658991C690}">
      <dgm:prSet phldrT="[Texte]"/>
      <dgm:spPr/>
      <dgm:t>
        <a:bodyPr/>
        <a:lstStyle/>
        <a:p>
          <a:r>
            <a:rPr lang="fr-FR" dirty="0"/>
            <a:t>Développer la confiance en soi</a:t>
          </a:r>
        </a:p>
      </dgm:t>
    </dgm:pt>
    <dgm:pt modelId="{C2199510-CBF4-4C4D-ABAE-B3CBFBF1EE04}" type="sibTrans" cxnId="{76454692-F961-4AEA-85A7-7EBC7AC8DBB3}">
      <dgm:prSet/>
      <dgm:spPr/>
      <dgm:t>
        <a:bodyPr/>
        <a:lstStyle/>
        <a:p>
          <a:endParaRPr lang="fr-FR"/>
        </a:p>
      </dgm:t>
    </dgm:pt>
    <dgm:pt modelId="{CC665129-AE21-4ED6-A2A9-B43F31C3C703}" type="parTrans" cxnId="{76454692-F961-4AEA-85A7-7EBC7AC8DBB3}">
      <dgm:prSet/>
      <dgm:spPr/>
      <dgm:t>
        <a:bodyPr/>
        <a:lstStyle/>
        <a:p>
          <a:endParaRPr lang="fr-FR"/>
        </a:p>
      </dgm:t>
    </dgm:pt>
    <dgm:pt modelId="{C2659C5E-5297-498D-BF93-5EA97E47F88A}" type="pres">
      <dgm:prSet presAssocID="{6769FBCD-6E32-4126-A784-CFB0F5F24E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8541DA4-6DCD-4DD4-AC2F-7451F93ED258}" type="pres">
      <dgm:prSet presAssocID="{49395439-F1A2-481B-8B43-06EF0AA06C35}" presName="compositeNode" presStyleCnt="0">
        <dgm:presLayoutVars>
          <dgm:bulletEnabled val="1"/>
        </dgm:presLayoutVars>
      </dgm:prSet>
      <dgm:spPr/>
    </dgm:pt>
    <dgm:pt modelId="{FDBE2CA0-AB19-482B-AC1D-911C19C4F44B}" type="pres">
      <dgm:prSet presAssocID="{49395439-F1A2-481B-8B43-06EF0AA06C35}" presName="bgRect" presStyleLbl="node1" presStyleIdx="0" presStyleCnt="3" custLinFactNeighborX="2930" custLinFactNeighborY="39753"/>
      <dgm:spPr/>
      <dgm:t>
        <a:bodyPr/>
        <a:lstStyle/>
        <a:p>
          <a:endParaRPr lang="fr-FR"/>
        </a:p>
      </dgm:t>
    </dgm:pt>
    <dgm:pt modelId="{31BD858B-D18D-4186-A923-D3CC87D9614C}" type="pres">
      <dgm:prSet presAssocID="{49395439-F1A2-481B-8B43-06EF0AA06C3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BBB393-F0F3-4914-8A73-46AA08021066}" type="pres">
      <dgm:prSet presAssocID="{49395439-F1A2-481B-8B43-06EF0AA06C3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33838B-D458-4809-A6F7-EBCF66936D99}" type="pres">
      <dgm:prSet presAssocID="{42CD96F4-B543-4DF0-A99A-1EBC858E8BAD}" presName="hSp" presStyleCnt="0"/>
      <dgm:spPr/>
    </dgm:pt>
    <dgm:pt modelId="{38F14AF2-3EC0-45EE-994D-CF1A6A5A8A14}" type="pres">
      <dgm:prSet presAssocID="{42CD96F4-B543-4DF0-A99A-1EBC858E8BAD}" presName="vProcSp" presStyleCnt="0"/>
      <dgm:spPr/>
    </dgm:pt>
    <dgm:pt modelId="{2D21ADE8-E980-4974-A95D-7C04B511633D}" type="pres">
      <dgm:prSet presAssocID="{42CD96F4-B543-4DF0-A99A-1EBC858E8BAD}" presName="vSp1" presStyleCnt="0"/>
      <dgm:spPr/>
    </dgm:pt>
    <dgm:pt modelId="{B73A352C-E4AB-4786-81C1-50E27F799982}" type="pres">
      <dgm:prSet presAssocID="{42CD96F4-B543-4DF0-A99A-1EBC858E8BAD}" presName="simulatedConn" presStyleLbl="solidFgAcc1" presStyleIdx="0" presStyleCnt="2"/>
      <dgm:spPr/>
    </dgm:pt>
    <dgm:pt modelId="{42A2381E-69B0-439E-BBF6-5F63EF2FF931}" type="pres">
      <dgm:prSet presAssocID="{42CD96F4-B543-4DF0-A99A-1EBC858E8BAD}" presName="vSp2" presStyleCnt="0"/>
      <dgm:spPr/>
    </dgm:pt>
    <dgm:pt modelId="{E6B72551-6B6F-40F0-9250-E075BEEC6003}" type="pres">
      <dgm:prSet presAssocID="{42CD96F4-B543-4DF0-A99A-1EBC858E8BAD}" presName="sibTrans" presStyleCnt="0"/>
      <dgm:spPr/>
    </dgm:pt>
    <dgm:pt modelId="{F242F3F5-5119-4BA0-808F-E9B2E8C403E1}" type="pres">
      <dgm:prSet presAssocID="{B0B3702C-7E78-4CA5-AC2C-42F3FD490CE2}" presName="compositeNode" presStyleCnt="0">
        <dgm:presLayoutVars>
          <dgm:bulletEnabled val="1"/>
        </dgm:presLayoutVars>
      </dgm:prSet>
      <dgm:spPr/>
    </dgm:pt>
    <dgm:pt modelId="{7937506C-8F9D-46EC-8BD3-88E685E9FF31}" type="pres">
      <dgm:prSet presAssocID="{B0B3702C-7E78-4CA5-AC2C-42F3FD490CE2}" presName="bgRect" presStyleLbl="node1" presStyleIdx="1" presStyleCnt="3" custLinFactNeighborY="461"/>
      <dgm:spPr/>
      <dgm:t>
        <a:bodyPr/>
        <a:lstStyle/>
        <a:p>
          <a:endParaRPr lang="fr-FR"/>
        </a:p>
      </dgm:t>
    </dgm:pt>
    <dgm:pt modelId="{C57BD871-36C4-481D-9441-FF1AAC730FBC}" type="pres">
      <dgm:prSet presAssocID="{B0B3702C-7E78-4CA5-AC2C-42F3FD490CE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A532D4-1203-4671-81E4-AE896AA29A17}" type="pres">
      <dgm:prSet presAssocID="{B0B3702C-7E78-4CA5-AC2C-42F3FD490CE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CE412A-3B1E-4DBE-AF84-A0E6DED01FAF}" type="pres">
      <dgm:prSet presAssocID="{66F8E7AB-870C-4108-956E-3DE2237B8ABB}" presName="hSp" presStyleCnt="0"/>
      <dgm:spPr/>
    </dgm:pt>
    <dgm:pt modelId="{7F34436A-D44E-45EF-BA5B-1E04E249B883}" type="pres">
      <dgm:prSet presAssocID="{66F8E7AB-870C-4108-956E-3DE2237B8ABB}" presName="vProcSp" presStyleCnt="0"/>
      <dgm:spPr/>
    </dgm:pt>
    <dgm:pt modelId="{6AA939F9-D2F4-4DAE-BA38-5AD7B7C90DC9}" type="pres">
      <dgm:prSet presAssocID="{66F8E7AB-870C-4108-956E-3DE2237B8ABB}" presName="vSp1" presStyleCnt="0"/>
      <dgm:spPr/>
    </dgm:pt>
    <dgm:pt modelId="{E904D2B3-FBEB-4655-A6A2-104F5E721048}" type="pres">
      <dgm:prSet presAssocID="{66F8E7AB-870C-4108-956E-3DE2237B8ABB}" presName="simulatedConn" presStyleLbl="solidFgAcc1" presStyleIdx="1" presStyleCnt="2"/>
      <dgm:spPr/>
    </dgm:pt>
    <dgm:pt modelId="{5A7733BD-B0E1-43AF-92BA-2D9D6BF1A5AC}" type="pres">
      <dgm:prSet presAssocID="{66F8E7AB-870C-4108-956E-3DE2237B8ABB}" presName="vSp2" presStyleCnt="0"/>
      <dgm:spPr/>
    </dgm:pt>
    <dgm:pt modelId="{33D6DDD4-8CC4-4A98-AE4E-DDE4949F1F11}" type="pres">
      <dgm:prSet presAssocID="{66F8E7AB-870C-4108-956E-3DE2237B8ABB}" presName="sibTrans" presStyleCnt="0"/>
      <dgm:spPr/>
    </dgm:pt>
    <dgm:pt modelId="{4FE5E6F3-A891-4869-89C8-03B0BBF694D9}" type="pres">
      <dgm:prSet presAssocID="{FCFDC6E7-7FA2-4339-A867-B841DF7DBCF7}" presName="compositeNode" presStyleCnt="0">
        <dgm:presLayoutVars>
          <dgm:bulletEnabled val="1"/>
        </dgm:presLayoutVars>
      </dgm:prSet>
      <dgm:spPr/>
    </dgm:pt>
    <dgm:pt modelId="{64F6D756-1B39-4532-AF90-37F6B5023792}" type="pres">
      <dgm:prSet presAssocID="{FCFDC6E7-7FA2-4339-A867-B841DF7DBCF7}" presName="bgRect" presStyleLbl="node1" presStyleIdx="2" presStyleCnt="3" custLinFactNeighborX="4531" custLinFactNeighborY="39753"/>
      <dgm:spPr/>
      <dgm:t>
        <a:bodyPr/>
        <a:lstStyle/>
        <a:p>
          <a:endParaRPr lang="fr-FR"/>
        </a:p>
      </dgm:t>
    </dgm:pt>
    <dgm:pt modelId="{6F7A6A31-0C65-4ED0-8AF2-787457C01065}" type="pres">
      <dgm:prSet presAssocID="{FCFDC6E7-7FA2-4339-A867-B841DF7DBC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0024D4-17AF-420E-8FC9-21C18A372258}" type="pres">
      <dgm:prSet presAssocID="{FCFDC6E7-7FA2-4339-A867-B841DF7DBC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16395D0-3733-4CAA-A7EC-4BC313673ABB}" type="presOf" srcId="{07B8CCBA-3801-4403-B5F2-17658991C690}" destId="{EB0024D4-17AF-420E-8FC9-21C18A372258}" srcOrd="0" destOrd="0" presId="urn:microsoft.com/office/officeart/2005/8/layout/hProcess7"/>
    <dgm:cxn modelId="{3C035086-9D8F-4663-80C1-4049CBF21D83}" srcId="{B0B3702C-7E78-4CA5-AC2C-42F3FD490CE2}" destId="{17745D92-6E73-495A-B42B-1B3BF39BB223}" srcOrd="0" destOrd="0" parTransId="{7CA57161-6F7E-4634-AED9-390FB7AA95DD}" sibTransId="{5DECB1A3-D13D-44E6-B87D-6FD80983FFD1}"/>
    <dgm:cxn modelId="{76454692-F961-4AEA-85A7-7EBC7AC8DBB3}" srcId="{FCFDC6E7-7FA2-4339-A867-B841DF7DBCF7}" destId="{07B8CCBA-3801-4403-B5F2-17658991C690}" srcOrd="0" destOrd="0" parTransId="{CC665129-AE21-4ED6-A2A9-B43F31C3C703}" sibTransId="{C2199510-CBF4-4C4D-ABAE-B3CBFBF1EE04}"/>
    <dgm:cxn modelId="{0D04DE89-44BF-48F1-AA4A-560FE3CFF22C}" srcId="{6769FBCD-6E32-4126-A784-CFB0F5F24E0B}" destId="{FCFDC6E7-7FA2-4339-A867-B841DF7DBCF7}" srcOrd="2" destOrd="0" parTransId="{47C569CB-57FB-4B8E-8948-37064065114B}" sibTransId="{E82F341B-87B0-4DDF-B0C6-A0012ED67A2B}"/>
    <dgm:cxn modelId="{AF51402F-452D-4A78-BE15-07BD4809EA1E}" type="presOf" srcId="{FCFDC6E7-7FA2-4339-A867-B841DF7DBCF7}" destId="{64F6D756-1B39-4532-AF90-37F6B5023792}" srcOrd="0" destOrd="0" presId="urn:microsoft.com/office/officeart/2005/8/layout/hProcess7"/>
    <dgm:cxn modelId="{A1B9B991-D6A7-43E8-83DC-1985D1964F81}" type="presOf" srcId="{49395439-F1A2-481B-8B43-06EF0AA06C35}" destId="{FDBE2CA0-AB19-482B-AC1D-911C19C4F44B}" srcOrd="0" destOrd="0" presId="urn:microsoft.com/office/officeart/2005/8/layout/hProcess7"/>
    <dgm:cxn modelId="{A4B2286A-9052-4B7C-AD3E-A851D59F1758}" srcId="{6769FBCD-6E32-4126-A784-CFB0F5F24E0B}" destId="{B0B3702C-7E78-4CA5-AC2C-42F3FD490CE2}" srcOrd="1" destOrd="0" parTransId="{FBE7C3BD-D0C1-4097-BEE1-BD99EBF213B7}" sibTransId="{66F8E7AB-870C-4108-956E-3DE2237B8ABB}"/>
    <dgm:cxn modelId="{9403885C-EA87-41F8-9F3D-DF4FDB29DDDE}" type="presOf" srcId="{6769FBCD-6E32-4126-A784-CFB0F5F24E0B}" destId="{C2659C5E-5297-498D-BF93-5EA97E47F88A}" srcOrd="0" destOrd="0" presId="urn:microsoft.com/office/officeart/2005/8/layout/hProcess7"/>
    <dgm:cxn modelId="{2F2DA2F6-1FD2-4004-9ED5-D7F29DB21B39}" srcId="{6769FBCD-6E32-4126-A784-CFB0F5F24E0B}" destId="{49395439-F1A2-481B-8B43-06EF0AA06C35}" srcOrd="0" destOrd="0" parTransId="{94C1B4AB-054D-46B1-B045-EF59315E5164}" sibTransId="{42CD96F4-B543-4DF0-A99A-1EBC858E8BAD}"/>
    <dgm:cxn modelId="{F70ED6DC-9934-456E-8CCE-519BCAF8E3C6}" type="presOf" srcId="{98063051-364A-4E92-8EB6-8CC1CE1661D8}" destId="{ABBBB393-F0F3-4914-8A73-46AA08021066}" srcOrd="0" destOrd="0" presId="urn:microsoft.com/office/officeart/2005/8/layout/hProcess7"/>
    <dgm:cxn modelId="{82FBB500-6702-404E-8983-2B37B10C8A18}" type="presOf" srcId="{B0B3702C-7E78-4CA5-AC2C-42F3FD490CE2}" destId="{C57BD871-36C4-481D-9441-FF1AAC730FBC}" srcOrd="1" destOrd="0" presId="urn:microsoft.com/office/officeart/2005/8/layout/hProcess7"/>
    <dgm:cxn modelId="{7711BA0C-D59B-4FDF-9A73-1A65E79BB166}" type="presOf" srcId="{49395439-F1A2-481B-8B43-06EF0AA06C35}" destId="{31BD858B-D18D-4186-A923-D3CC87D9614C}" srcOrd="1" destOrd="0" presId="urn:microsoft.com/office/officeart/2005/8/layout/hProcess7"/>
    <dgm:cxn modelId="{E9DA00D4-3312-4A7C-8022-ABA835375144}" type="presOf" srcId="{B0B3702C-7E78-4CA5-AC2C-42F3FD490CE2}" destId="{7937506C-8F9D-46EC-8BD3-88E685E9FF31}" srcOrd="0" destOrd="0" presId="urn:microsoft.com/office/officeart/2005/8/layout/hProcess7"/>
    <dgm:cxn modelId="{4D6113C0-9787-4A3E-B806-A8779072B6C9}" type="presOf" srcId="{17745D92-6E73-495A-B42B-1B3BF39BB223}" destId="{E2A532D4-1203-4671-81E4-AE896AA29A17}" srcOrd="0" destOrd="0" presId="urn:microsoft.com/office/officeart/2005/8/layout/hProcess7"/>
    <dgm:cxn modelId="{FC1A6874-6DDB-4A9B-AB2F-8B3CC17934C9}" srcId="{49395439-F1A2-481B-8B43-06EF0AA06C35}" destId="{98063051-364A-4E92-8EB6-8CC1CE1661D8}" srcOrd="0" destOrd="0" parTransId="{938EF355-0C76-417D-8628-A3E6D83974CD}" sibTransId="{369E6467-EABD-4334-879A-4AC6944A9F5B}"/>
    <dgm:cxn modelId="{18A4D1C6-CA28-4640-8DC1-FCA5C284C28A}" type="presOf" srcId="{FCFDC6E7-7FA2-4339-A867-B841DF7DBCF7}" destId="{6F7A6A31-0C65-4ED0-8AF2-787457C01065}" srcOrd="1" destOrd="0" presId="urn:microsoft.com/office/officeart/2005/8/layout/hProcess7"/>
    <dgm:cxn modelId="{E30DEE22-1663-4304-A548-25B81482B8C9}" type="presParOf" srcId="{C2659C5E-5297-498D-BF93-5EA97E47F88A}" destId="{D8541DA4-6DCD-4DD4-AC2F-7451F93ED258}" srcOrd="0" destOrd="0" presId="urn:microsoft.com/office/officeart/2005/8/layout/hProcess7"/>
    <dgm:cxn modelId="{7A2E2341-1942-43DE-A9BB-F554FD952F10}" type="presParOf" srcId="{D8541DA4-6DCD-4DD4-AC2F-7451F93ED258}" destId="{FDBE2CA0-AB19-482B-AC1D-911C19C4F44B}" srcOrd="0" destOrd="0" presId="urn:microsoft.com/office/officeart/2005/8/layout/hProcess7"/>
    <dgm:cxn modelId="{642CA1C7-DE66-4FA9-8B1C-03A6F23CA863}" type="presParOf" srcId="{D8541DA4-6DCD-4DD4-AC2F-7451F93ED258}" destId="{31BD858B-D18D-4186-A923-D3CC87D9614C}" srcOrd="1" destOrd="0" presId="urn:microsoft.com/office/officeart/2005/8/layout/hProcess7"/>
    <dgm:cxn modelId="{0510D5B9-236B-4571-BF44-89B800FE1FAF}" type="presParOf" srcId="{D8541DA4-6DCD-4DD4-AC2F-7451F93ED258}" destId="{ABBBB393-F0F3-4914-8A73-46AA08021066}" srcOrd="2" destOrd="0" presId="urn:microsoft.com/office/officeart/2005/8/layout/hProcess7"/>
    <dgm:cxn modelId="{31B45380-A767-48AD-810B-12B724DADC06}" type="presParOf" srcId="{C2659C5E-5297-498D-BF93-5EA97E47F88A}" destId="{1E33838B-D458-4809-A6F7-EBCF66936D99}" srcOrd="1" destOrd="0" presId="urn:microsoft.com/office/officeart/2005/8/layout/hProcess7"/>
    <dgm:cxn modelId="{4F401608-7718-4C43-917B-546F4F2EC9D6}" type="presParOf" srcId="{C2659C5E-5297-498D-BF93-5EA97E47F88A}" destId="{38F14AF2-3EC0-45EE-994D-CF1A6A5A8A14}" srcOrd="2" destOrd="0" presId="urn:microsoft.com/office/officeart/2005/8/layout/hProcess7"/>
    <dgm:cxn modelId="{31DF0F94-21A6-4172-9B03-FEFCBEFD0660}" type="presParOf" srcId="{38F14AF2-3EC0-45EE-994D-CF1A6A5A8A14}" destId="{2D21ADE8-E980-4974-A95D-7C04B511633D}" srcOrd="0" destOrd="0" presId="urn:microsoft.com/office/officeart/2005/8/layout/hProcess7"/>
    <dgm:cxn modelId="{3D630BDD-6C51-4FE0-9CE1-99B7C07D4FF4}" type="presParOf" srcId="{38F14AF2-3EC0-45EE-994D-CF1A6A5A8A14}" destId="{B73A352C-E4AB-4786-81C1-50E27F799982}" srcOrd="1" destOrd="0" presId="urn:microsoft.com/office/officeart/2005/8/layout/hProcess7"/>
    <dgm:cxn modelId="{32848C81-45DF-4B54-AE89-C2E713850CD5}" type="presParOf" srcId="{38F14AF2-3EC0-45EE-994D-CF1A6A5A8A14}" destId="{42A2381E-69B0-439E-BBF6-5F63EF2FF931}" srcOrd="2" destOrd="0" presId="urn:microsoft.com/office/officeart/2005/8/layout/hProcess7"/>
    <dgm:cxn modelId="{B8825081-EEEE-4BFF-8742-B9C664DCE502}" type="presParOf" srcId="{C2659C5E-5297-498D-BF93-5EA97E47F88A}" destId="{E6B72551-6B6F-40F0-9250-E075BEEC6003}" srcOrd="3" destOrd="0" presId="urn:microsoft.com/office/officeart/2005/8/layout/hProcess7"/>
    <dgm:cxn modelId="{925C18A9-C6D3-4375-91F3-A284C4A59FDE}" type="presParOf" srcId="{C2659C5E-5297-498D-BF93-5EA97E47F88A}" destId="{F242F3F5-5119-4BA0-808F-E9B2E8C403E1}" srcOrd="4" destOrd="0" presId="urn:microsoft.com/office/officeart/2005/8/layout/hProcess7"/>
    <dgm:cxn modelId="{B34E70C1-A2E9-4C43-85D2-8E490B6EC27C}" type="presParOf" srcId="{F242F3F5-5119-4BA0-808F-E9B2E8C403E1}" destId="{7937506C-8F9D-46EC-8BD3-88E685E9FF31}" srcOrd="0" destOrd="0" presId="urn:microsoft.com/office/officeart/2005/8/layout/hProcess7"/>
    <dgm:cxn modelId="{6D18CC0C-11BE-4304-9DD8-C35A915A2905}" type="presParOf" srcId="{F242F3F5-5119-4BA0-808F-E9B2E8C403E1}" destId="{C57BD871-36C4-481D-9441-FF1AAC730FBC}" srcOrd="1" destOrd="0" presId="urn:microsoft.com/office/officeart/2005/8/layout/hProcess7"/>
    <dgm:cxn modelId="{4D73B2CD-0BDC-4A41-A728-560E7FA848A4}" type="presParOf" srcId="{F242F3F5-5119-4BA0-808F-E9B2E8C403E1}" destId="{E2A532D4-1203-4671-81E4-AE896AA29A17}" srcOrd="2" destOrd="0" presId="urn:microsoft.com/office/officeart/2005/8/layout/hProcess7"/>
    <dgm:cxn modelId="{521CEF50-7EEA-4F09-9A32-3569E77570AC}" type="presParOf" srcId="{C2659C5E-5297-498D-BF93-5EA97E47F88A}" destId="{EDCE412A-3B1E-4DBE-AF84-A0E6DED01FAF}" srcOrd="5" destOrd="0" presId="urn:microsoft.com/office/officeart/2005/8/layout/hProcess7"/>
    <dgm:cxn modelId="{7BF8CFEB-8133-49F0-93B2-7F8DA0987C50}" type="presParOf" srcId="{C2659C5E-5297-498D-BF93-5EA97E47F88A}" destId="{7F34436A-D44E-45EF-BA5B-1E04E249B883}" srcOrd="6" destOrd="0" presId="urn:microsoft.com/office/officeart/2005/8/layout/hProcess7"/>
    <dgm:cxn modelId="{A1DBA089-DB94-4732-8F53-835EBDE4E0DC}" type="presParOf" srcId="{7F34436A-D44E-45EF-BA5B-1E04E249B883}" destId="{6AA939F9-D2F4-4DAE-BA38-5AD7B7C90DC9}" srcOrd="0" destOrd="0" presId="urn:microsoft.com/office/officeart/2005/8/layout/hProcess7"/>
    <dgm:cxn modelId="{4BECBEB1-25A5-4822-85FD-B187040B02ED}" type="presParOf" srcId="{7F34436A-D44E-45EF-BA5B-1E04E249B883}" destId="{E904D2B3-FBEB-4655-A6A2-104F5E721048}" srcOrd="1" destOrd="0" presId="urn:microsoft.com/office/officeart/2005/8/layout/hProcess7"/>
    <dgm:cxn modelId="{2A037402-2FD4-4B5E-A814-2CF7FA5C11E7}" type="presParOf" srcId="{7F34436A-D44E-45EF-BA5B-1E04E249B883}" destId="{5A7733BD-B0E1-43AF-92BA-2D9D6BF1A5AC}" srcOrd="2" destOrd="0" presId="urn:microsoft.com/office/officeart/2005/8/layout/hProcess7"/>
    <dgm:cxn modelId="{4500E3B0-43B6-4850-8E13-EFF02852C05C}" type="presParOf" srcId="{C2659C5E-5297-498D-BF93-5EA97E47F88A}" destId="{33D6DDD4-8CC4-4A98-AE4E-DDE4949F1F11}" srcOrd="7" destOrd="0" presId="urn:microsoft.com/office/officeart/2005/8/layout/hProcess7"/>
    <dgm:cxn modelId="{52E0546E-D723-403A-9C0E-317FE524AD66}" type="presParOf" srcId="{C2659C5E-5297-498D-BF93-5EA97E47F88A}" destId="{4FE5E6F3-A891-4869-89C8-03B0BBF694D9}" srcOrd="8" destOrd="0" presId="urn:microsoft.com/office/officeart/2005/8/layout/hProcess7"/>
    <dgm:cxn modelId="{EC04AD3D-4D2F-4393-BAED-ADABBD36A1BA}" type="presParOf" srcId="{4FE5E6F3-A891-4869-89C8-03B0BBF694D9}" destId="{64F6D756-1B39-4532-AF90-37F6B5023792}" srcOrd="0" destOrd="0" presId="urn:microsoft.com/office/officeart/2005/8/layout/hProcess7"/>
    <dgm:cxn modelId="{8E5ABCB8-109A-4F02-A451-3A07EFA36C38}" type="presParOf" srcId="{4FE5E6F3-A891-4869-89C8-03B0BBF694D9}" destId="{6F7A6A31-0C65-4ED0-8AF2-787457C01065}" srcOrd="1" destOrd="0" presId="urn:microsoft.com/office/officeart/2005/8/layout/hProcess7"/>
    <dgm:cxn modelId="{1CAEE5C2-392D-4008-837F-6C4E9B6AF6D8}" type="presParOf" srcId="{4FE5E6F3-A891-4869-89C8-03B0BBF694D9}" destId="{EB0024D4-17AF-420E-8FC9-21C18A37225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2CA0-AB19-482B-AC1D-911C19C4F44B}">
      <dsp:nvSpPr>
        <dsp:cNvPr id="0" name=""/>
        <dsp:cNvSpPr/>
      </dsp:nvSpPr>
      <dsp:spPr>
        <a:xfrm>
          <a:off x="101296" y="1261763"/>
          <a:ext cx="3430013" cy="411601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INFORMATIQUE</a:t>
          </a:r>
        </a:p>
      </dsp:txBody>
      <dsp:txXfrm rot="16200000">
        <a:off x="-1243268" y="2606328"/>
        <a:ext cx="3375133" cy="686002"/>
      </dsp:txXfrm>
    </dsp:sp>
    <dsp:sp modelId="{ABBBB393-F0F3-4914-8A73-46AA08021066}">
      <dsp:nvSpPr>
        <dsp:cNvPr id="0" name=""/>
        <dsp:cNvSpPr/>
      </dsp:nvSpPr>
      <dsp:spPr>
        <a:xfrm>
          <a:off x="787299" y="1261763"/>
          <a:ext cx="2555360" cy="4116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/>
            <a:t>Facilitateur </a:t>
          </a:r>
          <a:r>
            <a:rPr lang="fr-FR" sz="4100" kern="1200" dirty="0" smtClean="0"/>
            <a:t>d’accès </a:t>
          </a:r>
          <a:r>
            <a:rPr lang="fr-FR" sz="4100" kern="1200" dirty="0"/>
            <a:t>à l’autonomie</a:t>
          </a:r>
        </a:p>
      </dsp:txBody>
      <dsp:txXfrm>
        <a:off x="787299" y="1261763"/>
        <a:ext cx="2555360" cy="4116016"/>
      </dsp:txXfrm>
    </dsp:sp>
    <dsp:sp modelId="{7937506C-8F9D-46EC-8BD3-88E685E9FF31}">
      <dsp:nvSpPr>
        <dsp:cNvPr id="0" name=""/>
        <dsp:cNvSpPr/>
      </dsp:nvSpPr>
      <dsp:spPr>
        <a:xfrm>
          <a:off x="3550861" y="649856"/>
          <a:ext cx="3430013" cy="411601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INTERNET</a:t>
          </a:r>
        </a:p>
      </dsp:txBody>
      <dsp:txXfrm rot="16200000">
        <a:off x="2206295" y="1994422"/>
        <a:ext cx="3375133" cy="686002"/>
      </dsp:txXfrm>
    </dsp:sp>
    <dsp:sp modelId="{B73A352C-E4AB-4786-81C1-50E27F799982}">
      <dsp:nvSpPr>
        <dsp:cNvPr id="0" name=""/>
        <dsp:cNvSpPr/>
      </dsp:nvSpPr>
      <dsp:spPr>
        <a:xfrm rot="5400000">
          <a:off x="3265635" y="3901350"/>
          <a:ext cx="604752" cy="5145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532D4-1203-4671-81E4-AE896AA29A17}">
      <dsp:nvSpPr>
        <dsp:cNvPr id="0" name=""/>
        <dsp:cNvSpPr/>
      </dsp:nvSpPr>
      <dsp:spPr>
        <a:xfrm>
          <a:off x="4236863" y="649856"/>
          <a:ext cx="2555360" cy="4116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/>
            <a:t>Fenêtre ouverte sur le monde</a:t>
          </a:r>
        </a:p>
      </dsp:txBody>
      <dsp:txXfrm>
        <a:off x="4236863" y="649856"/>
        <a:ext cx="2555360" cy="4116016"/>
      </dsp:txXfrm>
    </dsp:sp>
    <dsp:sp modelId="{64F6D756-1B39-4532-AF90-37F6B5023792}">
      <dsp:nvSpPr>
        <dsp:cNvPr id="0" name=""/>
        <dsp:cNvSpPr/>
      </dsp:nvSpPr>
      <dsp:spPr>
        <a:xfrm>
          <a:off x="7101722" y="1261763"/>
          <a:ext cx="3430013" cy="411601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/>
            <a:t>L’OUTIL INFORMATIQUE</a:t>
          </a:r>
        </a:p>
      </dsp:txBody>
      <dsp:txXfrm rot="16200000">
        <a:off x="5757157" y="2606328"/>
        <a:ext cx="3375133" cy="686002"/>
      </dsp:txXfrm>
    </dsp:sp>
    <dsp:sp modelId="{E904D2B3-FBEB-4655-A6A2-104F5E721048}">
      <dsp:nvSpPr>
        <dsp:cNvPr id="0" name=""/>
        <dsp:cNvSpPr/>
      </dsp:nvSpPr>
      <dsp:spPr>
        <a:xfrm rot="5400000">
          <a:off x="6815699" y="3901350"/>
          <a:ext cx="604752" cy="5145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024D4-17AF-420E-8FC9-21C18A372258}">
      <dsp:nvSpPr>
        <dsp:cNvPr id="0" name=""/>
        <dsp:cNvSpPr/>
      </dsp:nvSpPr>
      <dsp:spPr>
        <a:xfrm>
          <a:off x="7787725" y="1261763"/>
          <a:ext cx="2555360" cy="41160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100" kern="1200" dirty="0"/>
            <a:t>Développer la confiance en soi</a:t>
          </a:r>
        </a:p>
      </dsp:txBody>
      <dsp:txXfrm>
        <a:off x="7787725" y="1261763"/>
        <a:ext cx="2555360" cy="4116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65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76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91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51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7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84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08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48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19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2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55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B875-1C35-48FE-8AF6-B1925B3A01C1}" type="datetimeFigureOut">
              <a:rPr lang="fr-FR" smtClean="0"/>
              <a:t>26/04/2019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2D7E9-F7BF-4086-A590-553A01A8D7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71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fr-CH" sz="2000" dirty="0">
              <a:latin typeface="Arial Narrow" panose="020B0606020202030204" pitchFamily="34" charset="0"/>
            </a:endParaRPr>
          </a:p>
          <a:p>
            <a:pPr algn="l"/>
            <a:r>
              <a:rPr lang="fr-CH" sz="20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L’informatique comme facilitateur à l’accès à l’autonomie.</a:t>
            </a:r>
          </a:p>
          <a:p>
            <a:pPr algn="l"/>
            <a:endParaRPr lang="fr-CH" sz="2000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fr-CH" sz="20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Comment  permettre au sein d’un ESAT de favoriser  l’accès à l’informatique en vue d’un épanouissement tant sur le plan personnel que professionnel.</a:t>
            </a:r>
          </a:p>
          <a:p>
            <a:pPr algn="l"/>
            <a:endParaRPr lang="fr-CH" sz="1800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2400" y="1447800"/>
            <a:ext cx="3962400" cy="2133600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>
                <a:latin typeface="Arial Narrow" panose="020B0606020202030204" pitchFamily="34" charset="0"/>
              </a:rPr>
              <a:t>«ETRE </a:t>
            </a:r>
            <a:br>
              <a:rPr lang="fr-CH" dirty="0">
                <a:latin typeface="Arial Narrow" panose="020B0606020202030204" pitchFamily="34" charset="0"/>
              </a:rPr>
            </a:br>
            <a:r>
              <a:rPr lang="fr-CH" dirty="0">
                <a:latin typeface="Arial Narrow" panose="020B0606020202030204" pitchFamily="34" charset="0"/>
              </a:rPr>
              <a:t>ACTEUR </a:t>
            </a:r>
            <a:br>
              <a:rPr lang="fr-CH" dirty="0">
                <a:latin typeface="Arial Narrow" panose="020B0606020202030204" pitchFamily="34" charset="0"/>
              </a:rPr>
            </a:br>
            <a:r>
              <a:rPr lang="fr-CH" dirty="0">
                <a:latin typeface="Arial Narrow" panose="020B0606020202030204" pitchFamily="34" charset="0"/>
              </a:rPr>
              <a:t>DE SON PROJET»</a:t>
            </a:r>
          </a:p>
        </p:txBody>
      </p:sp>
      <p:pic>
        <p:nvPicPr>
          <p:cNvPr id="4" name="Image 1" descr="Logo La Ro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86" y="382984"/>
            <a:ext cx="15811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Atelier informatique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574" y="2286554"/>
            <a:ext cx="6096851" cy="3429479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6" y="1395366"/>
            <a:ext cx="7952119" cy="4671947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06" y="1543027"/>
            <a:ext cx="7952119" cy="46719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74" y="1838349"/>
            <a:ext cx="7867851" cy="452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Notre salle d’informatique à RM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7249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Autonomie dans la déclaration prime d’activité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009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07568" y="571500"/>
            <a:ext cx="7156648" cy="5715000"/>
          </a:xfrm>
        </p:spPr>
        <p:txBody>
          <a:bodyPr>
            <a:normAutofit/>
          </a:bodyPr>
          <a:lstStyle/>
          <a:p>
            <a:pPr algn="l"/>
            <a:r>
              <a:rPr lang="fr-CH" dirty="0">
                <a:latin typeface="Arial Narrow" panose="020B0606020202030204" pitchFamily="34" charset="0"/>
              </a:rPr>
              <a:t>CONCLUSION</a:t>
            </a:r>
            <a:br>
              <a:rPr lang="fr-CH" dirty="0">
                <a:latin typeface="Arial Narrow" panose="020B0606020202030204" pitchFamily="34" charset="0"/>
              </a:rPr>
            </a:br>
            <a:r>
              <a:rPr lang="fr-CH" dirty="0">
                <a:latin typeface="Arial Narrow" panose="020B0606020202030204" pitchFamily="34" charset="0"/>
              </a:rPr>
              <a:t/>
            </a:r>
            <a:br>
              <a:rPr lang="fr-CH" dirty="0">
                <a:latin typeface="Arial Narrow" panose="020B0606020202030204" pitchFamily="34" charset="0"/>
              </a:rPr>
            </a:br>
            <a:r>
              <a:rPr lang="fr-CH" dirty="0">
                <a:latin typeface="Arial Narrow" panose="020B0606020202030204" pitchFamily="34" charset="0"/>
              </a:rPr>
              <a:t>.</a:t>
            </a:r>
            <a:br>
              <a:rPr lang="fr-CH" dirty="0">
                <a:latin typeface="Arial Narrow" panose="020B0606020202030204" pitchFamily="34" charset="0"/>
              </a:rPr>
            </a:br>
            <a:endParaRPr lang="fr-CH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0579D69-72FE-4CD2-92D2-C5847991F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225388"/>
              </p:ext>
            </p:extLst>
          </p:nvPr>
        </p:nvGraphicFramePr>
        <p:xfrm>
          <a:off x="957431" y="571500"/>
          <a:ext cx="10531736" cy="537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65</Words>
  <Application>Microsoft Office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Thème Office</vt:lpstr>
      <vt:lpstr>«ETRE  ACTEUR  DE SON PROJET»</vt:lpstr>
      <vt:lpstr>Atelier informatique </vt:lpstr>
      <vt:lpstr>Notre salle d’informatique à RM</vt:lpstr>
      <vt:lpstr>Autonomie dans la déclaration prime d’activité</vt:lpstr>
      <vt:lpstr>CONCLUSION  . </vt:lpstr>
    </vt:vector>
  </TitlesOfParts>
  <Company>ALR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«ETRE  ACTEUR  DE SON PROJET»</dc:title>
  <dc:creator>Médico sociaux RM et BLANCHISSERIE</dc:creator>
  <cp:lastModifiedBy>PRELE Magali</cp:lastModifiedBy>
  <cp:revision>4</cp:revision>
  <dcterms:created xsi:type="dcterms:W3CDTF">2019-03-06T10:04:37Z</dcterms:created>
  <dcterms:modified xsi:type="dcterms:W3CDTF">2019-04-26T15:27:46Z</dcterms:modified>
</cp:coreProperties>
</file>