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6" r:id="rId3"/>
    <p:sldId id="257" r:id="rId4"/>
    <p:sldId id="258" r:id="rId5"/>
    <p:sldId id="259" r:id="rId6"/>
    <p:sldId id="269" r:id="rId7"/>
    <p:sldId id="261" r:id="rId8"/>
    <p:sldId id="267" r:id="rId9"/>
    <p:sldId id="268" r:id="rId10"/>
    <p:sldId id="263" r:id="rId11"/>
    <p:sldId id="270" r:id="rId12"/>
    <p:sldId id="264" r:id="rId13"/>
    <p:sldId id="271" r:id="rId14"/>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bine Meilland" initials="SM" lastIdx="1" clrIdx="0">
    <p:extLst>
      <p:ext uri="{19B8F6BF-5375-455C-9EA6-DF929625EA0E}">
        <p15:presenceInfo xmlns:p15="http://schemas.microsoft.com/office/powerpoint/2012/main" userId="f5b8ddba25c34d4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6" autoAdjust="0"/>
    <p:restoredTop sz="94586" autoAdjust="0"/>
  </p:normalViewPr>
  <p:slideViewPr>
    <p:cSldViewPr>
      <p:cViewPr>
        <p:scale>
          <a:sx n="66" d="100"/>
          <a:sy n="66" d="100"/>
        </p:scale>
        <p:origin x="810" y="366"/>
      </p:cViewPr>
      <p:guideLst>
        <p:guide orient="horz" pos="2160"/>
        <p:guide pos="2880"/>
      </p:guideLst>
    </p:cSldViewPr>
  </p:slideViewPr>
  <p:outlineViewPr>
    <p:cViewPr>
      <p:scale>
        <a:sx n="33" d="100"/>
        <a:sy n="33" d="100"/>
      </p:scale>
      <p:origin x="0" y="-5016"/>
    </p:cViewPr>
  </p:outlineViewPr>
  <p:notesTextViewPr>
    <p:cViewPr>
      <p:scale>
        <a:sx n="1" d="1"/>
        <a:sy n="1" d="1"/>
      </p:scale>
      <p:origin x="0" y="0"/>
    </p:cViewPr>
  </p:notesTextViewPr>
  <p:sorterViewPr>
    <p:cViewPr>
      <p:scale>
        <a:sx n="100" d="100"/>
        <a:sy n="100" d="100"/>
      </p:scale>
      <p:origin x="0" y="-1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5D712C-1F74-4249-9619-BEFCDF381F5F}" type="doc">
      <dgm:prSet loTypeId="urn:microsoft.com/office/officeart/2005/8/layout/hProcess3" loCatId="process" qsTypeId="urn:microsoft.com/office/officeart/2005/8/quickstyle/simple1" qsCatId="simple" csTypeId="urn:microsoft.com/office/officeart/2005/8/colors/accent1_2" csCatId="accent1" phldr="1"/>
      <dgm:spPr/>
    </dgm:pt>
    <dgm:pt modelId="{EC75824A-316C-44BE-89D2-96B141110A8E}">
      <dgm:prSet phldrT="[Texte]"/>
      <dgm:spPr/>
      <dgm:t>
        <a:bodyPr/>
        <a:lstStyle/>
        <a:p>
          <a:r>
            <a:rPr lang="fr-FR" dirty="0"/>
            <a:t>Etre acteur de son projet</a:t>
          </a:r>
        </a:p>
      </dgm:t>
    </dgm:pt>
    <dgm:pt modelId="{217B2DCD-6F1D-49BD-B65B-CDBD8F4A0E86}" type="parTrans" cxnId="{5FEA917A-C643-4A3D-8D0E-42B5B4C7BCBB}">
      <dgm:prSet/>
      <dgm:spPr/>
      <dgm:t>
        <a:bodyPr/>
        <a:lstStyle/>
        <a:p>
          <a:endParaRPr lang="fr-FR"/>
        </a:p>
      </dgm:t>
    </dgm:pt>
    <dgm:pt modelId="{461C9C59-3763-4283-801A-463DA597BC62}" type="sibTrans" cxnId="{5FEA917A-C643-4A3D-8D0E-42B5B4C7BCBB}">
      <dgm:prSet/>
      <dgm:spPr/>
      <dgm:t>
        <a:bodyPr/>
        <a:lstStyle/>
        <a:p>
          <a:endParaRPr lang="fr-FR"/>
        </a:p>
      </dgm:t>
    </dgm:pt>
    <dgm:pt modelId="{95FAFCEF-0109-4D06-BD68-BBD50FF53408}" type="pres">
      <dgm:prSet presAssocID="{D35D712C-1F74-4249-9619-BEFCDF381F5F}" presName="Name0" presStyleCnt="0">
        <dgm:presLayoutVars>
          <dgm:dir/>
          <dgm:animLvl val="lvl"/>
          <dgm:resizeHandles val="exact"/>
        </dgm:presLayoutVars>
      </dgm:prSet>
      <dgm:spPr/>
    </dgm:pt>
    <dgm:pt modelId="{0EE67664-7FA0-4063-ACAF-453C0B432810}" type="pres">
      <dgm:prSet presAssocID="{D35D712C-1F74-4249-9619-BEFCDF381F5F}" presName="dummy" presStyleCnt="0"/>
      <dgm:spPr/>
    </dgm:pt>
    <dgm:pt modelId="{EE99AF2D-F1F3-40E2-9511-271E46D918F8}" type="pres">
      <dgm:prSet presAssocID="{D35D712C-1F74-4249-9619-BEFCDF381F5F}" presName="linH" presStyleCnt="0"/>
      <dgm:spPr/>
    </dgm:pt>
    <dgm:pt modelId="{3D8C47F5-41D2-45CA-83EC-9250D76A2EBA}" type="pres">
      <dgm:prSet presAssocID="{D35D712C-1F74-4249-9619-BEFCDF381F5F}" presName="padding1" presStyleCnt="0"/>
      <dgm:spPr/>
    </dgm:pt>
    <dgm:pt modelId="{DDFCC0C7-669B-46C9-9EE9-764E4A4A221A}" type="pres">
      <dgm:prSet presAssocID="{EC75824A-316C-44BE-89D2-96B141110A8E}" presName="linV" presStyleCnt="0"/>
      <dgm:spPr/>
    </dgm:pt>
    <dgm:pt modelId="{630F75EC-AB61-4DC4-B99F-4378C6674691}" type="pres">
      <dgm:prSet presAssocID="{EC75824A-316C-44BE-89D2-96B141110A8E}" presName="spVertical1" presStyleCnt="0"/>
      <dgm:spPr/>
    </dgm:pt>
    <dgm:pt modelId="{70977D4A-5F93-420E-9096-A838CA0D9E4D}" type="pres">
      <dgm:prSet presAssocID="{EC75824A-316C-44BE-89D2-96B141110A8E}" presName="parTx" presStyleLbl="revTx" presStyleIdx="0" presStyleCnt="1">
        <dgm:presLayoutVars>
          <dgm:chMax val="0"/>
          <dgm:chPref val="0"/>
          <dgm:bulletEnabled val="1"/>
        </dgm:presLayoutVars>
      </dgm:prSet>
      <dgm:spPr/>
    </dgm:pt>
    <dgm:pt modelId="{906C4C21-959F-43BB-8E0E-E7508E27AF95}" type="pres">
      <dgm:prSet presAssocID="{EC75824A-316C-44BE-89D2-96B141110A8E}" presName="spVertical2" presStyleCnt="0"/>
      <dgm:spPr/>
    </dgm:pt>
    <dgm:pt modelId="{2E938C6A-B2AB-4F56-9A96-BD31164FD95C}" type="pres">
      <dgm:prSet presAssocID="{EC75824A-316C-44BE-89D2-96B141110A8E}" presName="spVertical3" presStyleCnt="0"/>
      <dgm:spPr/>
    </dgm:pt>
    <dgm:pt modelId="{44F38872-7B6D-4BF5-B909-6ECD7D957F11}" type="pres">
      <dgm:prSet presAssocID="{D35D712C-1F74-4249-9619-BEFCDF381F5F}" presName="padding2" presStyleCnt="0"/>
      <dgm:spPr/>
    </dgm:pt>
    <dgm:pt modelId="{F8969F04-4E09-4712-AAD5-8B693531BFB1}" type="pres">
      <dgm:prSet presAssocID="{D35D712C-1F74-4249-9619-BEFCDF381F5F}" presName="negArrow" presStyleCnt="0"/>
      <dgm:spPr/>
    </dgm:pt>
    <dgm:pt modelId="{90FE04A2-8945-4A53-B068-8DFCEE6A8553}" type="pres">
      <dgm:prSet presAssocID="{D35D712C-1F74-4249-9619-BEFCDF381F5F}" presName="backgroundArrow" presStyleLbl="node1" presStyleIdx="0" presStyleCnt="1"/>
      <dgm:spPr/>
    </dgm:pt>
  </dgm:ptLst>
  <dgm:cxnLst>
    <dgm:cxn modelId="{6244364A-E615-452B-B76D-AEC9801CACD9}" type="presOf" srcId="{D35D712C-1F74-4249-9619-BEFCDF381F5F}" destId="{95FAFCEF-0109-4D06-BD68-BBD50FF53408}" srcOrd="0" destOrd="0" presId="urn:microsoft.com/office/officeart/2005/8/layout/hProcess3"/>
    <dgm:cxn modelId="{5FEA917A-C643-4A3D-8D0E-42B5B4C7BCBB}" srcId="{D35D712C-1F74-4249-9619-BEFCDF381F5F}" destId="{EC75824A-316C-44BE-89D2-96B141110A8E}" srcOrd="0" destOrd="0" parTransId="{217B2DCD-6F1D-49BD-B65B-CDBD8F4A0E86}" sibTransId="{461C9C59-3763-4283-801A-463DA597BC62}"/>
    <dgm:cxn modelId="{EFB5FDA3-9140-4BA9-BB42-D7F6CBA40008}" type="presOf" srcId="{EC75824A-316C-44BE-89D2-96B141110A8E}" destId="{70977D4A-5F93-420E-9096-A838CA0D9E4D}" srcOrd="0" destOrd="0" presId="urn:microsoft.com/office/officeart/2005/8/layout/hProcess3"/>
    <dgm:cxn modelId="{0AF5B487-2DE0-4D97-83A5-AB30A52242DA}" type="presParOf" srcId="{95FAFCEF-0109-4D06-BD68-BBD50FF53408}" destId="{0EE67664-7FA0-4063-ACAF-453C0B432810}" srcOrd="0" destOrd="0" presId="urn:microsoft.com/office/officeart/2005/8/layout/hProcess3"/>
    <dgm:cxn modelId="{90CF963F-05AA-45F8-BDE9-36C6DFE596BD}" type="presParOf" srcId="{95FAFCEF-0109-4D06-BD68-BBD50FF53408}" destId="{EE99AF2D-F1F3-40E2-9511-271E46D918F8}" srcOrd="1" destOrd="0" presId="urn:microsoft.com/office/officeart/2005/8/layout/hProcess3"/>
    <dgm:cxn modelId="{7F8A8763-D469-40ED-854C-D24339F64B8C}" type="presParOf" srcId="{EE99AF2D-F1F3-40E2-9511-271E46D918F8}" destId="{3D8C47F5-41D2-45CA-83EC-9250D76A2EBA}" srcOrd="0" destOrd="0" presId="urn:microsoft.com/office/officeart/2005/8/layout/hProcess3"/>
    <dgm:cxn modelId="{F2797118-1A6E-4C41-883D-52E4F2A526D7}" type="presParOf" srcId="{EE99AF2D-F1F3-40E2-9511-271E46D918F8}" destId="{DDFCC0C7-669B-46C9-9EE9-764E4A4A221A}" srcOrd="1" destOrd="0" presId="urn:microsoft.com/office/officeart/2005/8/layout/hProcess3"/>
    <dgm:cxn modelId="{18CBAB4E-8F90-4290-A582-7AC72F0B8CB0}" type="presParOf" srcId="{DDFCC0C7-669B-46C9-9EE9-764E4A4A221A}" destId="{630F75EC-AB61-4DC4-B99F-4378C6674691}" srcOrd="0" destOrd="0" presId="urn:microsoft.com/office/officeart/2005/8/layout/hProcess3"/>
    <dgm:cxn modelId="{27336486-D489-4853-9B98-90145FBD242D}" type="presParOf" srcId="{DDFCC0C7-669B-46C9-9EE9-764E4A4A221A}" destId="{70977D4A-5F93-420E-9096-A838CA0D9E4D}" srcOrd="1" destOrd="0" presId="urn:microsoft.com/office/officeart/2005/8/layout/hProcess3"/>
    <dgm:cxn modelId="{3BA49F79-33E3-4942-BCB0-3EB17F1A3A93}" type="presParOf" srcId="{DDFCC0C7-669B-46C9-9EE9-764E4A4A221A}" destId="{906C4C21-959F-43BB-8E0E-E7508E27AF95}" srcOrd="2" destOrd="0" presId="urn:microsoft.com/office/officeart/2005/8/layout/hProcess3"/>
    <dgm:cxn modelId="{1066FC17-E4AF-4E56-9705-B2A7EC65E1EF}" type="presParOf" srcId="{DDFCC0C7-669B-46C9-9EE9-764E4A4A221A}" destId="{2E938C6A-B2AB-4F56-9A96-BD31164FD95C}" srcOrd="3" destOrd="0" presId="urn:microsoft.com/office/officeart/2005/8/layout/hProcess3"/>
    <dgm:cxn modelId="{27259790-ADC9-44E6-B9C1-FE5CFA91720E}" type="presParOf" srcId="{EE99AF2D-F1F3-40E2-9511-271E46D918F8}" destId="{44F38872-7B6D-4BF5-B909-6ECD7D957F11}" srcOrd="2" destOrd="0" presId="urn:microsoft.com/office/officeart/2005/8/layout/hProcess3"/>
    <dgm:cxn modelId="{37E9A82E-D75C-4F79-8AD6-2B9DA3496343}" type="presParOf" srcId="{EE99AF2D-F1F3-40E2-9511-271E46D918F8}" destId="{F8969F04-4E09-4712-AAD5-8B693531BFB1}" srcOrd="3" destOrd="0" presId="urn:microsoft.com/office/officeart/2005/8/layout/hProcess3"/>
    <dgm:cxn modelId="{791BF534-950C-434D-9B39-CDF92C0FB514}" type="presParOf" srcId="{EE99AF2D-F1F3-40E2-9511-271E46D918F8}" destId="{90FE04A2-8945-4A53-B068-8DFCEE6A8553}" srcOrd="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A806A2-9A11-4D53-9EBA-E8F3AE2DAFE8}"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fr-FR"/>
        </a:p>
      </dgm:t>
    </dgm:pt>
    <dgm:pt modelId="{CBCF633B-7E0D-42E7-BD65-0EE2FF0B6ABB}">
      <dgm:prSet phldrT="[Texte]"/>
      <dgm:spPr/>
      <dgm:t>
        <a:bodyPr/>
        <a:lstStyle/>
        <a:p>
          <a:r>
            <a:rPr lang="fr-FR" dirty="0"/>
            <a:t>informatique</a:t>
          </a:r>
        </a:p>
      </dgm:t>
    </dgm:pt>
    <dgm:pt modelId="{5A658BD4-9F42-4475-85C4-20FD01BA5C82}" type="parTrans" cxnId="{73C19D8E-F8F5-40F5-B563-ABB18CCE07A6}">
      <dgm:prSet/>
      <dgm:spPr/>
      <dgm:t>
        <a:bodyPr/>
        <a:lstStyle/>
        <a:p>
          <a:endParaRPr lang="fr-FR"/>
        </a:p>
      </dgm:t>
    </dgm:pt>
    <dgm:pt modelId="{6816CE81-0B3B-4604-8538-99D656BC3EA9}" type="sibTrans" cxnId="{73C19D8E-F8F5-40F5-B563-ABB18CCE07A6}">
      <dgm:prSet/>
      <dgm:spPr/>
      <dgm:t>
        <a:bodyPr/>
        <a:lstStyle/>
        <a:p>
          <a:endParaRPr lang="fr-FR"/>
        </a:p>
      </dgm:t>
    </dgm:pt>
    <dgm:pt modelId="{37A9BF8E-9F74-471A-A61D-CA2FAFEA4610}">
      <dgm:prSet phldrT="[Texte]"/>
      <dgm:spPr/>
      <dgm:t>
        <a:bodyPr/>
        <a:lstStyle/>
        <a:p>
          <a:r>
            <a:rPr lang="fr-FR" dirty="0"/>
            <a:t>indispensable</a:t>
          </a:r>
        </a:p>
      </dgm:t>
    </dgm:pt>
    <dgm:pt modelId="{6810A8B7-21C2-4879-9868-7FA97D7FE4F6}" type="parTrans" cxnId="{B72A5298-7DC5-43A7-8211-031D0CE0A111}">
      <dgm:prSet/>
      <dgm:spPr/>
      <dgm:t>
        <a:bodyPr/>
        <a:lstStyle/>
        <a:p>
          <a:endParaRPr lang="fr-FR"/>
        </a:p>
      </dgm:t>
    </dgm:pt>
    <dgm:pt modelId="{DBBB2FB7-71ED-4C20-A1C3-23E944EEF003}" type="sibTrans" cxnId="{B72A5298-7DC5-43A7-8211-031D0CE0A111}">
      <dgm:prSet/>
      <dgm:spPr/>
      <dgm:t>
        <a:bodyPr/>
        <a:lstStyle/>
        <a:p>
          <a:endParaRPr lang="fr-FR"/>
        </a:p>
      </dgm:t>
    </dgm:pt>
    <dgm:pt modelId="{7C0A4D39-F593-4D96-8140-6AE67D98B1CE}">
      <dgm:prSet phldrT="[Texte]"/>
      <dgm:spPr/>
      <dgm:t>
        <a:bodyPr/>
        <a:lstStyle/>
        <a:p>
          <a:r>
            <a:rPr lang="fr-FR" dirty="0"/>
            <a:t>irremplaçable</a:t>
          </a:r>
        </a:p>
      </dgm:t>
    </dgm:pt>
    <dgm:pt modelId="{6F737D0C-D802-4CB4-AA94-C4C4A096FD58}" type="parTrans" cxnId="{31A49CA9-982B-4872-AA48-F78D33BDE9E1}">
      <dgm:prSet/>
      <dgm:spPr/>
      <dgm:t>
        <a:bodyPr/>
        <a:lstStyle/>
        <a:p>
          <a:endParaRPr lang="fr-FR"/>
        </a:p>
      </dgm:t>
    </dgm:pt>
    <dgm:pt modelId="{315747B1-95BA-4305-8B13-55E3A701809E}" type="sibTrans" cxnId="{31A49CA9-982B-4872-AA48-F78D33BDE9E1}">
      <dgm:prSet/>
      <dgm:spPr/>
      <dgm:t>
        <a:bodyPr/>
        <a:lstStyle/>
        <a:p>
          <a:endParaRPr lang="fr-FR"/>
        </a:p>
      </dgm:t>
    </dgm:pt>
    <dgm:pt modelId="{951B1C86-5F70-4086-A147-864B6D89BFCF}" type="pres">
      <dgm:prSet presAssocID="{D3A806A2-9A11-4D53-9EBA-E8F3AE2DAFE8}" presName="linearFlow" presStyleCnt="0">
        <dgm:presLayoutVars>
          <dgm:dir/>
          <dgm:resizeHandles val="exact"/>
        </dgm:presLayoutVars>
      </dgm:prSet>
      <dgm:spPr/>
    </dgm:pt>
    <dgm:pt modelId="{EAFD4B60-33D5-460F-957E-87CBDD358D9A}" type="pres">
      <dgm:prSet presAssocID="{CBCF633B-7E0D-42E7-BD65-0EE2FF0B6ABB}" presName="composite" presStyleCnt="0"/>
      <dgm:spPr/>
    </dgm:pt>
    <dgm:pt modelId="{8BA80356-E773-417C-B830-1BD5D16390EC}" type="pres">
      <dgm:prSet presAssocID="{CBCF633B-7E0D-42E7-BD65-0EE2FF0B6ABB}" presName="imgShp" presStyleLbl="fgImgPlace1" presStyleIdx="0" presStyleCnt="3" custScaleY="128010"/>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pt>
    <dgm:pt modelId="{6C3AB760-9755-4175-8241-434D740CFFE1}" type="pres">
      <dgm:prSet presAssocID="{CBCF633B-7E0D-42E7-BD65-0EE2FF0B6ABB}" presName="txShp" presStyleLbl="node1" presStyleIdx="0" presStyleCnt="3">
        <dgm:presLayoutVars>
          <dgm:bulletEnabled val="1"/>
        </dgm:presLayoutVars>
      </dgm:prSet>
      <dgm:spPr/>
    </dgm:pt>
    <dgm:pt modelId="{441502B8-088F-4D3D-B680-3B03E0D83C44}" type="pres">
      <dgm:prSet presAssocID="{6816CE81-0B3B-4604-8538-99D656BC3EA9}" presName="spacing" presStyleCnt="0"/>
      <dgm:spPr/>
    </dgm:pt>
    <dgm:pt modelId="{76C099C5-59F1-44F9-901F-4754D1C861FB}" type="pres">
      <dgm:prSet presAssocID="{37A9BF8E-9F74-471A-A61D-CA2FAFEA4610}" presName="composite" presStyleCnt="0"/>
      <dgm:spPr/>
    </dgm:pt>
    <dgm:pt modelId="{06A95A8E-0475-421D-A050-0CD70FD58628}" type="pres">
      <dgm:prSet presAssocID="{37A9BF8E-9F74-471A-A61D-CA2FAFEA4610}" presName="imgShp" presStyleLbl="fgImgPlace1" presStyleIdx="1" presStyleCnt="3" custScaleX="98807" custScaleY="98954" custLinFactNeighborX="-6766" custLinFactNeighborY="1990"/>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 r="-3000"/>
          </a:stretch>
        </a:blipFill>
      </dgm:spPr>
    </dgm:pt>
    <dgm:pt modelId="{C7A0E187-571E-4744-BC88-FD9F90CC7710}" type="pres">
      <dgm:prSet presAssocID="{37A9BF8E-9F74-471A-A61D-CA2FAFEA4610}" presName="txShp" presStyleLbl="node1" presStyleIdx="1" presStyleCnt="3">
        <dgm:presLayoutVars>
          <dgm:bulletEnabled val="1"/>
        </dgm:presLayoutVars>
      </dgm:prSet>
      <dgm:spPr/>
    </dgm:pt>
    <dgm:pt modelId="{CD632E97-087A-4ED6-A981-1E93FE78FDC3}" type="pres">
      <dgm:prSet presAssocID="{DBBB2FB7-71ED-4C20-A1C3-23E944EEF003}" presName="spacing" presStyleCnt="0"/>
      <dgm:spPr/>
    </dgm:pt>
    <dgm:pt modelId="{4CFB9B64-2780-46C2-B6C4-8E823D83B12B}" type="pres">
      <dgm:prSet presAssocID="{7C0A4D39-F593-4D96-8140-6AE67D98B1CE}" presName="composite" presStyleCnt="0"/>
      <dgm:spPr/>
    </dgm:pt>
    <dgm:pt modelId="{AE88C3D7-90B9-4EB3-B4A7-FE0B9EE1C16F}" type="pres">
      <dgm:prSet presAssocID="{7C0A4D39-F593-4D96-8140-6AE67D98B1CE}" presName="imgShp" presStyleLbl="fgImgPlac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 b="-1000"/>
          </a:stretch>
        </a:blipFill>
      </dgm:spPr>
    </dgm:pt>
    <dgm:pt modelId="{7244D203-256F-40DB-8768-F33BC542AA39}" type="pres">
      <dgm:prSet presAssocID="{7C0A4D39-F593-4D96-8140-6AE67D98B1CE}" presName="txShp" presStyleLbl="node1" presStyleIdx="2" presStyleCnt="3">
        <dgm:presLayoutVars>
          <dgm:bulletEnabled val="1"/>
        </dgm:presLayoutVars>
      </dgm:prSet>
      <dgm:spPr/>
    </dgm:pt>
  </dgm:ptLst>
  <dgm:cxnLst>
    <dgm:cxn modelId="{F9A11521-2657-4516-A844-E8C1EA5D8CEA}" type="presOf" srcId="{37A9BF8E-9F74-471A-A61D-CA2FAFEA4610}" destId="{C7A0E187-571E-4744-BC88-FD9F90CC7710}" srcOrd="0" destOrd="0" presId="urn:microsoft.com/office/officeart/2005/8/layout/vList3"/>
    <dgm:cxn modelId="{E3BB1643-E025-4441-8EC9-AAE99BDD2D07}" type="presOf" srcId="{CBCF633B-7E0D-42E7-BD65-0EE2FF0B6ABB}" destId="{6C3AB760-9755-4175-8241-434D740CFFE1}" srcOrd="0" destOrd="0" presId="urn:microsoft.com/office/officeart/2005/8/layout/vList3"/>
    <dgm:cxn modelId="{73C19D8E-F8F5-40F5-B563-ABB18CCE07A6}" srcId="{D3A806A2-9A11-4D53-9EBA-E8F3AE2DAFE8}" destId="{CBCF633B-7E0D-42E7-BD65-0EE2FF0B6ABB}" srcOrd="0" destOrd="0" parTransId="{5A658BD4-9F42-4475-85C4-20FD01BA5C82}" sibTransId="{6816CE81-0B3B-4604-8538-99D656BC3EA9}"/>
    <dgm:cxn modelId="{B72A5298-7DC5-43A7-8211-031D0CE0A111}" srcId="{D3A806A2-9A11-4D53-9EBA-E8F3AE2DAFE8}" destId="{37A9BF8E-9F74-471A-A61D-CA2FAFEA4610}" srcOrd="1" destOrd="0" parTransId="{6810A8B7-21C2-4879-9868-7FA97D7FE4F6}" sibTransId="{DBBB2FB7-71ED-4C20-A1C3-23E944EEF003}"/>
    <dgm:cxn modelId="{1FC70EA0-E754-4200-9C93-DF59A5B25671}" type="presOf" srcId="{7C0A4D39-F593-4D96-8140-6AE67D98B1CE}" destId="{7244D203-256F-40DB-8768-F33BC542AA39}" srcOrd="0" destOrd="0" presId="urn:microsoft.com/office/officeart/2005/8/layout/vList3"/>
    <dgm:cxn modelId="{18FD2CA9-1E94-4DA3-9F2C-9672512B819F}" type="presOf" srcId="{D3A806A2-9A11-4D53-9EBA-E8F3AE2DAFE8}" destId="{951B1C86-5F70-4086-A147-864B6D89BFCF}" srcOrd="0" destOrd="0" presId="urn:microsoft.com/office/officeart/2005/8/layout/vList3"/>
    <dgm:cxn modelId="{31A49CA9-982B-4872-AA48-F78D33BDE9E1}" srcId="{D3A806A2-9A11-4D53-9EBA-E8F3AE2DAFE8}" destId="{7C0A4D39-F593-4D96-8140-6AE67D98B1CE}" srcOrd="2" destOrd="0" parTransId="{6F737D0C-D802-4CB4-AA94-C4C4A096FD58}" sibTransId="{315747B1-95BA-4305-8B13-55E3A701809E}"/>
    <dgm:cxn modelId="{D8E700B1-B361-4AB0-91FD-3C146DD378E7}" type="presParOf" srcId="{951B1C86-5F70-4086-A147-864B6D89BFCF}" destId="{EAFD4B60-33D5-460F-957E-87CBDD358D9A}" srcOrd="0" destOrd="0" presId="urn:microsoft.com/office/officeart/2005/8/layout/vList3"/>
    <dgm:cxn modelId="{2866D5C6-9BB9-4E97-B4FC-18D11F3A32B9}" type="presParOf" srcId="{EAFD4B60-33D5-460F-957E-87CBDD358D9A}" destId="{8BA80356-E773-417C-B830-1BD5D16390EC}" srcOrd="0" destOrd="0" presId="urn:microsoft.com/office/officeart/2005/8/layout/vList3"/>
    <dgm:cxn modelId="{C1203B28-4D6B-468F-BB6A-7985C3FFFAA9}" type="presParOf" srcId="{EAFD4B60-33D5-460F-957E-87CBDD358D9A}" destId="{6C3AB760-9755-4175-8241-434D740CFFE1}" srcOrd="1" destOrd="0" presId="urn:microsoft.com/office/officeart/2005/8/layout/vList3"/>
    <dgm:cxn modelId="{7F6E3C75-3BAF-46C3-A083-049152B8F900}" type="presParOf" srcId="{951B1C86-5F70-4086-A147-864B6D89BFCF}" destId="{441502B8-088F-4D3D-B680-3B03E0D83C44}" srcOrd="1" destOrd="0" presId="urn:microsoft.com/office/officeart/2005/8/layout/vList3"/>
    <dgm:cxn modelId="{350F3A75-93AA-4D61-A2E4-DEE16D443B8A}" type="presParOf" srcId="{951B1C86-5F70-4086-A147-864B6D89BFCF}" destId="{76C099C5-59F1-44F9-901F-4754D1C861FB}" srcOrd="2" destOrd="0" presId="urn:microsoft.com/office/officeart/2005/8/layout/vList3"/>
    <dgm:cxn modelId="{13DC2E1E-36F1-4D47-95D2-CCBFB4A5BFD2}" type="presParOf" srcId="{76C099C5-59F1-44F9-901F-4754D1C861FB}" destId="{06A95A8E-0475-421D-A050-0CD70FD58628}" srcOrd="0" destOrd="0" presId="urn:microsoft.com/office/officeart/2005/8/layout/vList3"/>
    <dgm:cxn modelId="{8D05C5FC-DD4C-48DF-8967-0EE8C8D8170B}" type="presParOf" srcId="{76C099C5-59F1-44F9-901F-4754D1C861FB}" destId="{C7A0E187-571E-4744-BC88-FD9F90CC7710}" srcOrd="1" destOrd="0" presId="urn:microsoft.com/office/officeart/2005/8/layout/vList3"/>
    <dgm:cxn modelId="{512A28D4-4205-4302-8CA7-1F9426E260BD}" type="presParOf" srcId="{951B1C86-5F70-4086-A147-864B6D89BFCF}" destId="{CD632E97-087A-4ED6-A981-1E93FE78FDC3}" srcOrd="3" destOrd="0" presId="urn:microsoft.com/office/officeart/2005/8/layout/vList3"/>
    <dgm:cxn modelId="{C51DCD4B-E05F-4478-9E40-A6B7E4F4E14C}" type="presParOf" srcId="{951B1C86-5F70-4086-A147-864B6D89BFCF}" destId="{4CFB9B64-2780-46C2-B6C4-8E823D83B12B}" srcOrd="4" destOrd="0" presId="urn:microsoft.com/office/officeart/2005/8/layout/vList3"/>
    <dgm:cxn modelId="{429226E0-55CA-45B2-9C37-8579778297FA}" type="presParOf" srcId="{4CFB9B64-2780-46C2-B6C4-8E823D83B12B}" destId="{AE88C3D7-90B9-4EB3-B4A7-FE0B9EE1C16F}" srcOrd="0" destOrd="0" presId="urn:microsoft.com/office/officeart/2005/8/layout/vList3"/>
    <dgm:cxn modelId="{434777C1-202B-4141-93A2-BE76275DED98}" type="presParOf" srcId="{4CFB9B64-2780-46C2-B6C4-8E823D83B12B}" destId="{7244D203-256F-40DB-8768-F33BC542AA39}" srcOrd="1"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09DFDE-E772-4BFD-94D0-02428E837FF4}"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fr-FR"/>
        </a:p>
      </dgm:t>
    </dgm:pt>
    <dgm:pt modelId="{0270929A-A97F-499F-BD17-5FB8F285B148}">
      <dgm:prSet phldrT="[Texte]"/>
      <dgm:spPr/>
      <dgm:t>
        <a:bodyPr/>
        <a:lstStyle/>
        <a:p>
          <a:r>
            <a:rPr lang="fr-FR" dirty="0"/>
            <a:t>Une lieu adapté</a:t>
          </a:r>
        </a:p>
      </dgm:t>
    </dgm:pt>
    <dgm:pt modelId="{B4E55D5F-CD95-4C70-B723-82E6B0783964}" type="parTrans" cxnId="{C7BBB467-B968-4DF0-9100-5F5A1B2C3BDE}">
      <dgm:prSet/>
      <dgm:spPr/>
      <dgm:t>
        <a:bodyPr/>
        <a:lstStyle/>
        <a:p>
          <a:endParaRPr lang="fr-FR"/>
        </a:p>
      </dgm:t>
    </dgm:pt>
    <dgm:pt modelId="{4915B079-84F7-45E8-B2FD-9FF40966DDA9}" type="sibTrans" cxnId="{C7BBB467-B968-4DF0-9100-5F5A1B2C3BDE}">
      <dgm:prSet/>
      <dgm:spPr/>
      <dgm:t>
        <a:bodyPr/>
        <a:lstStyle/>
        <a:p>
          <a:endParaRPr lang="fr-FR"/>
        </a:p>
      </dgm:t>
    </dgm:pt>
    <dgm:pt modelId="{89BF7007-6676-48D0-93D1-043D94A32DE3}">
      <dgm:prSet phldrT="[Texte]"/>
      <dgm:spPr/>
      <dgm:t>
        <a:bodyPr/>
        <a:lstStyle/>
        <a:p>
          <a:r>
            <a:rPr lang="fr-FR" dirty="0"/>
            <a:t>Outil informatique</a:t>
          </a:r>
        </a:p>
      </dgm:t>
    </dgm:pt>
    <dgm:pt modelId="{9B6DFE1B-B1C0-416E-81C2-68D70BBFA82B}" type="parTrans" cxnId="{3B026489-7FDE-4096-A017-420CBFFA2A6F}">
      <dgm:prSet/>
      <dgm:spPr/>
      <dgm:t>
        <a:bodyPr/>
        <a:lstStyle/>
        <a:p>
          <a:endParaRPr lang="fr-FR"/>
        </a:p>
      </dgm:t>
    </dgm:pt>
    <dgm:pt modelId="{B1D80F97-8F45-4759-A691-776E9BE8EDB1}" type="sibTrans" cxnId="{3B026489-7FDE-4096-A017-420CBFFA2A6F}">
      <dgm:prSet/>
      <dgm:spPr/>
      <dgm:t>
        <a:bodyPr/>
        <a:lstStyle/>
        <a:p>
          <a:endParaRPr lang="fr-FR"/>
        </a:p>
      </dgm:t>
    </dgm:pt>
    <dgm:pt modelId="{33A67B84-07B3-433E-9836-9BA3E31BC9D1}">
      <dgm:prSet phldrT="[Texte]"/>
      <dgm:spPr/>
      <dgm:t>
        <a:bodyPr/>
        <a:lstStyle/>
        <a:p>
          <a:r>
            <a:rPr lang="fr-FR" dirty="0"/>
            <a:t>Accès internet, wifi</a:t>
          </a:r>
        </a:p>
      </dgm:t>
    </dgm:pt>
    <dgm:pt modelId="{12748D77-9496-4972-A335-3E5D5EB84C51}" type="parTrans" cxnId="{66581262-2C08-4DBA-A847-A77DEDBEF3CC}">
      <dgm:prSet/>
      <dgm:spPr/>
      <dgm:t>
        <a:bodyPr/>
        <a:lstStyle/>
        <a:p>
          <a:endParaRPr lang="fr-FR"/>
        </a:p>
      </dgm:t>
    </dgm:pt>
    <dgm:pt modelId="{625CE1E8-49AD-42C4-880A-170A4641BA97}" type="sibTrans" cxnId="{66581262-2C08-4DBA-A847-A77DEDBEF3CC}">
      <dgm:prSet/>
      <dgm:spPr/>
      <dgm:t>
        <a:bodyPr/>
        <a:lstStyle/>
        <a:p>
          <a:endParaRPr lang="fr-FR"/>
        </a:p>
      </dgm:t>
    </dgm:pt>
    <dgm:pt modelId="{6689E38D-9C9B-4203-B966-F319CD8C51E0}">
      <dgm:prSet phldrT="[Texte]"/>
      <dgm:spPr/>
      <dgm:t>
        <a:bodyPr/>
        <a:lstStyle/>
        <a:p>
          <a:r>
            <a:rPr lang="fr-FR" dirty="0"/>
            <a:t>Un lieu sécurisé</a:t>
          </a:r>
        </a:p>
      </dgm:t>
    </dgm:pt>
    <dgm:pt modelId="{55ED2CB3-AD62-4245-85DF-89AED75B5341}" type="parTrans" cxnId="{F24F275D-8386-4170-9532-354D9B259FE9}">
      <dgm:prSet/>
      <dgm:spPr/>
      <dgm:t>
        <a:bodyPr/>
        <a:lstStyle/>
        <a:p>
          <a:endParaRPr lang="fr-FR"/>
        </a:p>
      </dgm:t>
    </dgm:pt>
    <dgm:pt modelId="{8D2AC6A4-513A-4C90-8460-8A64E7FDE0AF}" type="sibTrans" cxnId="{F24F275D-8386-4170-9532-354D9B259FE9}">
      <dgm:prSet/>
      <dgm:spPr/>
      <dgm:t>
        <a:bodyPr/>
        <a:lstStyle/>
        <a:p>
          <a:endParaRPr lang="fr-FR"/>
        </a:p>
      </dgm:t>
    </dgm:pt>
    <dgm:pt modelId="{F368E472-A016-491C-B28C-26E3B3F108C7}">
      <dgm:prSet phldrT="[Texte]"/>
      <dgm:spPr/>
      <dgm:t>
        <a:bodyPr/>
        <a:lstStyle/>
        <a:p>
          <a:r>
            <a:rPr lang="fr-FR" dirty="0"/>
            <a:t>Accès par inscription</a:t>
          </a:r>
        </a:p>
      </dgm:t>
    </dgm:pt>
    <dgm:pt modelId="{03FC98BB-4248-45C7-BAC4-B61782FF29C0}" type="parTrans" cxnId="{70E8D098-7E18-4551-96C9-7228246E08A1}">
      <dgm:prSet/>
      <dgm:spPr/>
      <dgm:t>
        <a:bodyPr/>
        <a:lstStyle/>
        <a:p>
          <a:endParaRPr lang="fr-FR"/>
        </a:p>
      </dgm:t>
    </dgm:pt>
    <dgm:pt modelId="{7F3E83CE-3C09-40F1-AFED-89DEC93D7C3F}" type="sibTrans" cxnId="{70E8D098-7E18-4551-96C9-7228246E08A1}">
      <dgm:prSet/>
      <dgm:spPr/>
      <dgm:t>
        <a:bodyPr/>
        <a:lstStyle/>
        <a:p>
          <a:endParaRPr lang="fr-FR"/>
        </a:p>
      </dgm:t>
    </dgm:pt>
    <dgm:pt modelId="{525B4932-327F-4791-82E7-54B56C54780B}">
      <dgm:prSet phldrT="[Texte]"/>
      <dgm:spPr/>
      <dgm:t>
        <a:bodyPr/>
        <a:lstStyle/>
        <a:p>
          <a:r>
            <a:rPr lang="fr-FR" dirty="0"/>
            <a:t>A la demande des travailleurs.</a:t>
          </a:r>
        </a:p>
      </dgm:t>
    </dgm:pt>
    <dgm:pt modelId="{495DC017-6360-4ACE-85E6-78F660021E21}" type="parTrans" cxnId="{0B7B308A-10EE-4898-AB33-D76020F0053D}">
      <dgm:prSet/>
      <dgm:spPr/>
      <dgm:t>
        <a:bodyPr/>
        <a:lstStyle/>
        <a:p>
          <a:endParaRPr lang="fr-FR"/>
        </a:p>
      </dgm:t>
    </dgm:pt>
    <dgm:pt modelId="{9429D209-6099-4050-B4CB-75876A5EDCA0}" type="sibTrans" cxnId="{0B7B308A-10EE-4898-AB33-D76020F0053D}">
      <dgm:prSet/>
      <dgm:spPr/>
      <dgm:t>
        <a:bodyPr/>
        <a:lstStyle/>
        <a:p>
          <a:endParaRPr lang="fr-FR"/>
        </a:p>
      </dgm:t>
    </dgm:pt>
    <dgm:pt modelId="{40B36650-B6FA-4818-8FD6-E3D8FCC85584}" type="pres">
      <dgm:prSet presAssocID="{9009DFDE-E772-4BFD-94D0-02428E837FF4}" presName="Name0" presStyleCnt="0">
        <dgm:presLayoutVars>
          <dgm:dir/>
          <dgm:animLvl val="lvl"/>
          <dgm:resizeHandles/>
        </dgm:presLayoutVars>
      </dgm:prSet>
      <dgm:spPr/>
    </dgm:pt>
    <dgm:pt modelId="{0BE58304-003D-4273-A56E-76B2834B8EFF}" type="pres">
      <dgm:prSet presAssocID="{0270929A-A97F-499F-BD17-5FB8F285B148}" presName="linNode" presStyleCnt="0"/>
      <dgm:spPr/>
    </dgm:pt>
    <dgm:pt modelId="{2B7B27C8-A336-4D01-B741-2F64F920A015}" type="pres">
      <dgm:prSet presAssocID="{0270929A-A97F-499F-BD17-5FB8F285B148}" presName="parentShp" presStyleLbl="node1" presStyleIdx="0" presStyleCnt="2" custScaleY="50451">
        <dgm:presLayoutVars>
          <dgm:bulletEnabled val="1"/>
        </dgm:presLayoutVars>
      </dgm:prSet>
      <dgm:spPr/>
    </dgm:pt>
    <dgm:pt modelId="{249C0B4E-EE33-4063-8334-87AEAF8F0DA5}" type="pres">
      <dgm:prSet presAssocID="{0270929A-A97F-499F-BD17-5FB8F285B148}" presName="childShp" presStyleLbl="bgAccFollowNode1" presStyleIdx="0" presStyleCnt="2">
        <dgm:presLayoutVars>
          <dgm:bulletEnabled val="1"/>
        </dgm:presLayoutVars>
      </dgm:prSet>
      <dgm:spPr/>
    </dgm:pt>
    <dgm:pt modelId="{37993EE2-F51B-4932-8EC3-4FFD974ADA30}" type="pres">
      <dgm:prSet presAssocID="{4915B079-84F7-45E8-B2FD-9FF40966DDA9}" presName="spacing" presStyleCnt="0"/>
      <dgm:spPr/>
    </dgm:pt>
    <dgm:pt modelId="{2651344A-68D8-4A23-86F7-1FC3AF35270E}" type="pres">
      <dgm:prSet presAssocID="{6689E38D-9C9B-4203-B966-F319CD8C51E0}" presName="linNode" presStyleCnt="0"/>
      <dgm:spPr/>
    </dgm:pt>
    <dgm:pt modelId="{0296AC3A-8877-418D-8B91-3C6498951B31}" type="pres">
      <dgm:prSet presAssocID="{6689E38D-9C9B-4203-B966-F319CD8C51E0}" presName="parentShp" presStyleLbl="node1" presStyleIdx="1" presStyleCnt="2" custAng="0" custScaleY="56315" custLinFactNeighborX="647" custLinFactNeighborY="-1278">
        <dgm:presLayoutVars>
          <dgm:bulletEnabled val="1"/>
        </dgm:presLayoutVars>
      </dgm:prSet>
      <dgm:spPr/>
    </dgm:pt>
    <dgm:pt modelId="{EF9E0E34-6E21-477B-857C-B096A2799BE0}" type="pres">
      <dgm:prSet presAssocID="{6689E38D-9C9B-4203-B966-F319CD8C51E0}" presName="childShp" presStyleLbl="bgAccFollowNode1" presStyleIdx="1" presStyleCnt="2">
        <dgm:presLayoutVars>
          <dgm:bulletEnabled val="1"/>
        </dgm:presLayoutVars>
      </dgm:prSet>
      <dgm:spPr/>
    </dgm:pt>
  </dgm:ptLst>
  <dgm:cxnLst>
    <dgm:cxn modelId="{4CB40716-D98E-4032-B94D-D8D0543CF28C}" type="presOf" srcId="{F368E472-A016-491C-B28C-26E3B3F108C7}" destId="{EF9E0E34-6E21-477B-857C-B096A2799BE0}" srcOrd="0" destOrd="0" presId="urn:microsoft.com/office/officeart/2005/8/layout/vList6"/>
    <dgm:cxn modelId="{8C91AD2F-3174-48EF-8EF7-1E37EE117ED2}" type="presOf" srcId="{89BF7007-6676-48D0-93D1-043D94A32DE3}" destId="{249C0B4E-EE33-4063-8334-87AEAF8F0DA5}" srcOrd="0" destOrd="0" presId="urn:microsoft.com/office/officeart/2005/8/layout/vList6"/>
    <dgm:cxn modelId="{F24F275D-8386-4170-9532-354D9B259FE9}" srcId="{9009DFDE-E772-4BFD-94D0-02428E837FF4}" destId="{6689E38D-9C9B-4203-B966-F319CD8C51E0}" srcOrd="1" destOrd="0" parTransId="{55ED2CB3-AD62-4245-85DF-89AED75B5341}" sibTransId="{8D2AC6A4-513A-4C90-8460-8A64E7FDE0AF}"/>
    <dgm:cxn modelId="{66581262-2C08-4DBA-A847-A77DEDBEF3CC}" srcId="{0270929A-A97F-499F-BD17-5FB8F285B148}" destId="{33A67B84-07B3-433E-9836-9BA3E31BC9D1}" srcOrd="1" destOrd="0" parTransId="{12748D77-9496-4972-A335-3E5D5EB84C51}" sibTransId="{625CE1E8-49AD-42C4-880A-170A4641BA97}"/>
    <dgm:cxn modelId="{C7BBB467-B968-4DF0-9100-5F5A1B2C3BDE}" srcId="{9009DFDE-E772-4BFD-94D0-02428E837FF4}" destId="{0270929A-A97F-499F-BD17-5FB8F285B148}" srcOrd="0" destOrd="0" parTransId="{B4E55D5F-CD95-4C70-B723-82E6B0783964}" sibTransId="{4915B079-84F7-45E8-B2FD-9FF40966DDA9}"/>
    <dgm:cxn modelId="{3B026489-7FDE-4096-A017-420CBFFA2A6F}" srcId="{0270929A-A97F-499F-BD17-5FB8F285B148}" destId="{89BF7007-6676-48D0-93D1-043D94A32DE3}" srcOrd="0" destOrd="0" parTransId="{9B6DFE1B-B1C0-416E-81C2-68D70BBFA82B}" sibTransId="{B1D80F97-8F45-4759-A691-776E9BE8EDB1}"/>
    <dgm:cxn modelId="{0B7B308A-10EE-4898-AB33-D76020F0053D}" srcId="{6689E38D-9C9B-4203-B966-F319CD8C51E0}" destId="{525B4932-327F-4791-82E7-54B56C54780B}" srcOrd="1" destOrd="0" parTransId="{495DC017-6360-4ACE-85E6-78F660021E21}" sibTransId="{9429D209-6099-4050-B4CB-75876A5EDCA0}"/>
    <dgm:cxn modelId="{70E8D098-7E18-4551-96C9-7228246E08A1}" srcId="{6689E38D-9C9B-4203-B966-F319CD8C51E0}" destId="{F368E472-A016-491C-B28C-26E3B3F108C7}" srcOrd="0" destOrd="0" parTransId="{03FC98BB-4248-45C7-BAC4-B61782FF29C0}" sibTransId="{7F3E83CE-3C09-40F1-AFED-89DEC93D7C3F}"/>
    <dgm:cxn modelId="{DA2C6AA3-DF36-487C-81D7-AA98E2D2E4A9}" type="presOf" srcId="{6689E38D-9C9B-4203-B966-F319CD8C51E0}" destId="{0296AC3A-8877-418D-8B91-3C6498951B31}" srcOrd="0" destOrd="0" presId="urn:microsoft.com/office/officeart/2005/8/layout/vList6"/>
    <dgm:cxn modelId="{63D39FB8-8AA4-49C5-9759-C3E76321A70C}" type="presOf" srcId="{33A67B84-07B3-433E-9836-9BA3E31BC9D1}" destId="{249C0B4E-EE33-4063-8334-87AEAF8F0DA5}" srcOrd="0" destOrd="1" presId="urn:microsoft.com/office/officeart/2005/8/layout/vList6"/>
    <dgm:cxn modelId="{E7B48EC9-1BF8-4796-80D5-56BDB5720680}" type="presOf" srcId="{0270929A-A97F-499F-BD17-5FB8F285B148}" destId="{2B7B27C8-A336-4D01-B741-2F64F920A015}" srcOrd="0" destOrd="0" presId="urn:microsoft.com/office/officeart/2005/8/layout/vList6"/>
    <dgm:cxn modelId="{AA290CE1-B71C-4335-A25F-F3F3778861AB}" type="presOf" srcId="{9009DFDE-E772-4BFD-94D0-02428E837FF4}" destId="{40B36650-B6FA-4818-8FD6-E3D8FCC85584}" srcOrd="0" destOrd="0" presId="urn:microsoft.com/office/officeart/2005/8/layout/vList6"/>
    <dgm:cxn modelId="{5C3BF5E8-1B0D-46DA-A805-DB6C096840D1}" type="presOf" srcId="{525B4932-327F-4791-82E7-54B56C54780B}" destId="{EF9E0E34-6E21-477B-857C-B096A2799BE0}" srcOrd="0" destOrd="1" presId="urn:microsoft.com/office/officeart/2005/8/layout/vList6"/>
    <dgm:cxn modelId="{E0552293-34FD-4D04-B3B0-950FB5512B37}" type="presParOf" srcId="{40B36650-B6FA-4818-8FD6-E3D8FCC85584}" destId="{0BE58304-003D-4273-A56E-76B2834B8EFF}" srcOrd="0" destOrd="0" presId="urn:microsoft.com/office/officeart/2005/8/layout/vList6"/>
    <dgm:cxn modelId="{A848729F-1DAC-4507-BECA-82364CDBB4A4}" type="presParOf" srcId="{0BE58304-003D-4273-A56E-76B2834B8EFF}" destId="{2B7B27C8-A336-4D01-B741-2F64F920A015}" srcOrd="0" destOrd="0" presId="urn:microsoft.com/office/officeart/2005/8/layout/vList6"/>
    <dgm:cxn modelId="{CA5A44BE-FF97-47B9-B17B-5A8523B6612E}" type="presParOf" srcId="{0BE58304-003D-4273-A56E-76B2834B8EFF}" destId="{249C0B4E-EE33-4063-8334-87AEAF8F0DA5}" srcOrd="1" destOrd="0" presId="urn:microsoft.com/office/officeart/2005/8/layout/vList6"/>
    <dgm:cxn modelId="{5D7B098C-0A21-4E50-AA67-DABF6275499E}" type="presParOf" srcId="{40B36650-B6FA-4818-8FD6-E3D8FCC85584}" destId="{37993EE2-F51B-4932-8EC3-4FFD974ADA30}" srcOrd="1" destOrd="0" presId="urn:microsoft.com/office/officeart/2005/8/layout/vList6"/>
    <dgm:cxn modelId="{4526692F-A432-4153-AA6E-23432EAC2287}" type="presParOf" srcId="{40B36650-B6FA-4818-8FD6-E3D8FCC85584}" destId="{2651344A-68D8-4A23-86F7-1FC3AF35270E}" srcOrd="2" destOrd="0" presId="urn:microsoft.com/office/officeart/2005/8/layout/vList6"/>
    <dgm:cxn modelId="{6C859C20-B8A5-43CD-934B-ED85C6E77A65}" type="presParOf" srcId="{2651344A-68D8-4A23-86F7-1FC3AF35270E}" destId="{0296AC3A-8877-418D-8B91-3C6498951B31}" srcOrd="0" destOrd="0" presId="urn:microsoft.com/office/officeart/2005/8/layout/vList6"/>
    <dgm:cxn modelId="{60B49709-0691-4BF2-B1EA-B14308983B47}" type="presParOf" srcId="{2651344A-68D8-4A23-86F7-1FC3AF35270E}" destId="{EF9E0E34-6E21-477B-857C-B096A2799BE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0A26D51-E95F-48D6-B999-7E5AA1C56FE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fr-FR"/>
        </a:p>
      </dgm:t>
    </dgm:pt>
    <dgm:pt modelId="{5CAC6156-5AC5-40B5-B94C-0ABD8553DA21}">
      <dgm:prSet phldrT="[Texte]"/>
      <dgm:spPr/>
      <dgm:t>
        <a:bodyPr/>
        <a:lstStyle/>
        <a:p>
          <a:r>
            <a:rPr lang="fr-FR" dirty="0"/>
            <a:t>Projet développement stage en milieu ordinaire</a:t>
          </a:r>
        </a:p>
      </dgm:t>
    </dgm:pt>
    <dgm:pt modelId="{7BF74ED0-8B8D-46D9-A3C8-69BA22B4DCC9}" type="parTrans" cxnId="{717F33DA-CB48-4E5C-9C0C-2F00633DA735}">
      <dgm:prSet/>
      <dgm:spPr/>
      <dgm:t>
        <a:bodyPr/>
        <a:lstStyle/>
        <a:p>
          <a:endParaRPr lang="fr-FR"/>
        </a:p>
      </dgm:t>
    </dgm:pt>
    <dgm:pt modelId="{F61C726C-4852-4C2A-B7ED-F3F42B0F22DE}" type="sibTrans" cxnId="{717F33DA-CB48-4E5C-9C0C-2F00633DA735}">
      <dgm:prSet/>
      <dgm:spPr/>
      <dgm:t>
        <a:bodyPr/>
        <a:lstStyle/>
        <a:p>
          <a:endParaRPr lang="fr-FR"/>
        </a:p>
      </dgm:t>
    </dgm:pt>
    <dgm:pt modelId="{DFD57CD6-31CB-46E3-881D-3D51E05DC183}">
      <dgm:prSet phldrT="[Texte]"/>
      <dgm:spPr/>
      <dgm:t>
        <a:bodyPr/>
        <a:lstStyle/>
        <a:p>
          <a:r>
            <a:rPr lang="fr-FR" dirty="0"/>
            <a:t>cv</a:t>
          </a:r>
        </a:p>
      </dgm:t>
    </dgm:pt>
    <dgm:pt modelId="{A7909757-D323-4A54-8C57-0370A8F69AE2}" type="parTrans" cxnId="{7F76A2F3-BE32-4C1C-99BA-F96A09ED5146}">
      <dgm:prSet/>
      <dgm:spPr/>
      <dgm:t>
        <a:bodyPr/>
        <a:lstStyle/>
        <a:p>
          <a:endParaRPr lang="fr-FR"/>
        </a:p>
      </dgm:t>
    </dgm:pt>
    <dgm:pt modelId="{A5ACF6D3-9632-4274-8214-EE3F0D74F9B9}" type="sibTrans" cxnId="{7F76A2F3-BE32-4C1C-99BA-F96A09ED5146}">
      <dgm:prSet/>
      <dgm:spPr/>
      <dgm:t>
        <a:bodyPr/>
        <a:lstStyle/>
        <a:p>
          <a:endParaRPr lang="fr-FR"/>
        </a:p>
      </dgm:t>
    </dgm:pt>
    <dgm:pt modelId="{CD9F1209-6A72-43AF-9A78-6722CB7247F6}">
      <dgm:prSet phldrT="[Texte]"/>
      <dgm:spPr/>
      <dgm:t>
        <a:bodyPr/>
        <a:lstStyle/>
        <a:p>
          <a:r>
            <a:rPr lang="fr-FR" dirty="0"/>
            <a:t>Lettre de motivation</a:t>
          </a:r>
        </a:p>
      </dgm:t>
    </dgm:pt>
    <dgm:pt modelId="{A89AB901-67FD-44AE-9ED1-7D44940D3690}" type="parTrans" cxnId="{D2B60729-AD2B-4C18-9AF5-326CB52DB864}">
      <dgm:prSet/>
      <dgm:spPr/>
      <dgm:t>
        <a:bodyPr/>
        <a:lstStyle/>
        <a:p>
          <a:endParaRPr lang="fr-FR"/>
        </a:p>
      </dgm:t>
    </dgm:pt>
    <dgm:pt modelId="{C2607C41-A1D6-4A15-BB49-EF0628831119}" type="sibTrans" cxnId="{D2B60729-AD2B-4C18-9AF5-326CB52DB864}">
      <dgm:prSet/>
      <dgm:spPr/>
      <dgm:t>
        <a:bodyPr/>
        <a:lstStyle/>
        <a:p>
          <a:endParaRPr lang="fr-FR"/>
        </a:p>
      </dgm:t>
    </dgm:pt>
    <dgm:pt modelId="{C559C77F-B471-42B8-BAC2-3589D6F2A9F9}">
      <dgm:prSet phldrT="[Texte]"/>
      <dgm:spPr/>
      <dgm:t>
        <a:bodyPr/>
        <a:lstStyle/>
        <a:p>
          <a:r>
            <a:rPr lang="fr-FR" dirty="0"/>
            <a:t>Courriers diverses</a:t>
          </a:r>
        </a:p>
      </dgm:t>
    </dgm:pt>
    <dgm:pt modelId="{B40535EF-63AE-46EA-9B77-0E70024E217C}" type="parTrans" cxnId="{F3D237F2-A7AC-4276-A7FF-EA4E65830909}">
      <dgm:prSet/>
      <dgm:spPr/>
      <dgm:t>
        <a:bodyPr/>
        <a:lstStyle/>
        <a:p>
          <a:endParaRPr lang="fr-FR"/>
        </a:p>
      </dgm:t>
    </dgm:pt>
    <dgm:pt modelId="{197BFDB4-D39D-4089-94A7-01D5240F6FF6}" type="sibTrans" cxnId="{F3D237F2-A7AC-4276-A7FF-EA4E65830909}">
      <dgm:prSet/>
      <dgm:spPr/>
      <dgm:t>
        <a:bodyPr/>
        <a:lstStyle/>
        <a:p>
          <a:endParaRPr lang="fr-FR"/>
        </a:p>
      </dgm:t>
    </dgm:pt>
    <dgm:pt modelId="{EF26DB63-DC58-45EC-982A-F334D60ACA19}" type="pres">
      <dgm:prSet presAssocID="{10A26D51-E95F-48D6-B999-7E5AA1C56FEB}" presName="composite" presStyleCnt="0">
        <dgm:presLayoutVars>
          <dgm:chMax val="1"/>
          <dgm:dir/>
          <dgm:resizeHandles val="exact"/>
        </dgm:presLayoutVars>
      </dgm:prSet>
      <dgm:spPr/>
    </dgm:pt>
    <dgm:pt modelId="{82AB7F45-B8FC-45CC-834F-04EA2985000E}" type="pres">
      <dgm:prSet presAssocID="{5CAC6156-5AC5-40B5-B94C-0ABD8553DA21}" presName="roof" presStyleLbl="dkBgShp" presStyleIdx="0" presStyleCnt="2"/>
      <dgm:spPr/>
    </dgm:pt>
    <dgm:pt modelId="{3E3C4CE2-D302-4D02-806A-AC2FD0180F02}" type="pres">
      <dgm:prSet presAssocID="{5CAC6156-5AC5-40B5-B94C-0ABD8553DA21}" presName="pillars" presStyleCnt="0"/>
      <dgm:spPr/>
    </dgm:pt>
    <dgm:pt modelId="{8B97FF3E-842B-4E45-828D-97162236CFF5}" type="pres">
      <dgm:prSet presAssocID="{5CAC6156-5AC5-40B5-B94C-0ABD8553DA21}" presName="pillar1" presStyleLbl="node1" presStyleIdx="0" presStyleCnt="3">
        <dgm:presLayoutVars>
          <dgm:bulletEnabled val="1"/>
        </dgm:presLayoutVars>
      </dgm:prSet>
      <dgm:spPr/>
    </dgm:pt>
    <dgm:pt modelId="{853D5A50-572C-444F-8652-672DCA72AF4B}" type="pres">
      <dgm:prSet presAssocID="{CD9F1209-6A72-43AF-9A78-6722CB7247F6}" presName="pillarX" presStyleLbl="node1" presStyleIdx="1" presStyleCnt="3">
        <dgm:presLayoutVars>
          <dgm:bulletEnabled val="1"/>
        </dgm:presLayoutVars>
      </dgm:prSet>
      <dgm:spPr/>
    </dgm:pt>
    <dgm:pt modelId="{5AF84C06-BFE5-4A7A-AED1-0AE275B6B5E6}" type="pres">
      <dgm:prSet presAssocID="{C559C77F-B471-42B8-BAC2-3589D6F2A9F9}" presName="pillarX" presStyleLbl="node1" presStyleIdx="2" presStyleCnt="3">
        <dgm:presLayoutVars>
          <dgm:bulletEnabled val="1"/>
        </dgm:presLayoutVars>
      </dgm:prSet>
      <dgm:spPr/>
    </dgm:pt>
    <dgm:pt modelId="{80980764-6CE5-44D2-AFE6-9B40D35ECBD7}" type="pres">
      <dgm:prSet presAssocID="{5CAC6156-5AC5-40B5-B94C-0ABD8553DA21}" presName="base" presStyleLbl="dkBgShp" presStyleIdx="1" presStyleCnt="2"/>
      <dgm:spPr/>
    </dgm:pt>
  </dgm:ptLst>
  <dgm:cxnLst>
    <dgm:cxn modelId="{D6A9B101-DF7C-4EE0-80B7-7C2B79F4470B}" type="presOf" srcId="{CD9F1209-6A72-43AF-9A78-6722CB7247F6}" destId="{853D5A50-572C-444F-8652-672DCA72AF4B}" srcOrd="0" destOrd="0" presId="urn:microsoft.com/office/officeart/2005/8/layout/hList3"/>
    <dgm:cxn modelId="{D2B60729-AD2B-4C18-9AF5-326CB52DB864}" srcId="{5CAC6156-5AC5-40B5-B94C-0ABD8553DA21}" destId="{CD9F1209-6A72-43AF-9A78-6722CB7247F6}" srcOrd="1" destOrd="0" parTransId="{A89AB901-67FD-44AE-9ED1-7D44940D3690}" sibTransId="{C2607C41-A1D6-4A15-BB49-EF0628831119}"/>
    <dgm:cxn modelId="{C2F2E550-48B8-4776-8937-3750824CEA63}" type="presOf" srcId="{5CAC6156-5AC5-40B5-B94C-0ABD8553DA21}" destId="{82AB7F45-B8FC-45CC-834F-04EA2985000E}" srcOrd="0" destOrd="0" presId="urn:microsoft.com/office/officeart/2005/8/layout/hList3"/>
    <dgm:cxn modelId="{C58EFB96-D027-4315-B53D-BF176CC7F841}" type="presOf" srcId="{10A26D51-E95F-48D6-B999-7E5AA1C56FEB}" destId="{EF26DB63-DC58-45EC-982A-F334D60ACA19}" srcOrd="0" destOrd="0" presId="urn:microsoft.com/office/officeart/2005/8/layout/hList3"/>
    <dgm:cxn modelId="{9D0C30A8-A538-4014-A400-E74133FFBA0C}" type="presOf" srcId="{DFD57CD6-31CB-46E3-881D-3D51E05DC183}" destId="{8B97FF3E-842B-4E45-828D-97162236CFF5}" srcOrd="0" destOrd="0" presId="urn:microsoft.com/office/officeart/2005/8/layout/hList3"/>
    <dgm:cxn modelId="{717F33DA-CB48-4E5C-9C0C-2F00633DA735}" srcId="{10A26D51-E95F-48D6-B999-7E5AA1C56FEB}" destId="{5CAC6156-5AC5-40B5-B94C-0ABD8553DA21}" srcOrd="0" destOrd="0" parTransId="{7BF74ED0-8B8D-46D9-A3C8-69BA22B4DCC9}" sibTransId="{F61C726C-4852-4C2A-B7ED-F3F42B0F22DE}"/>
    <dgm:cxn modelId="{7186DAF1-C03C-4ED0-BC89-C6D56A5E7516}" type="presOf" srcId="{C559C77F-B471-42B8-BAC2-3589D6F2A9F9}" destId="{5AF84C06-BFE5-4A7A-AED1-0AE275B6B5E6}" srcOrd="0" destOrd="0" presId="urn:microsoft.com/office/officeart/2005/8/layout/hList3"/>
    <dgm:cxn modelId="{F3D237F2-A7AC-4276-A7FF-EA4E65830909}" srcId="{5CAC6156-5AC5-40B5-B94C-0ABD8553DA21}" destId="{C559C77F-B471-42B8-BAC2-3589D6F2A9F9}" srcOrd="2" destOrd="0" parTransId="{B40535EF-63AE-46EA-9B77-0E70024E217C}" sibTransId="{197BFDB4-D39D-4089-94A7-01D5240F6FF6}"/>
    <dgm:cxn modelId="{7F76A2F3-BE32-4C1C-99BA-F96A09ED5146}" srcId="{5CAC6156-5AC5-40B5-B94C-0ABD8553DA21}" destId="{DFD57CD6-31CB-46E3-881D-3D51E05DC183}" srcOrd="0" destOrd="0" parTransId="{A7909757-D323-4A54-8C57-0370A8F69AE2}" sibTransId="{A5ACF6D3-9632-4274-8214-EE3F0D74F9B9}"/>
    <dgm:cxn modelId="{F650363A-D464-4074-9B1E-087F5CFE7745}" type="presParOf" srcId="{EF26DB63-DC58-45EC-982A-F334D60ACA19}" destId="{82AB7F45-B8FC-45CC-834F-04EA2985000E}" srcOrd="0" destOrd="0" presId="urn:microsoft.com/office/officeart/2005/8/layout/hList3"/>
    <dgm:cxn modelId="{6D8971F7-8298-46BE-A7CB-6F03ECD8AA68}" type="presParOf" srcId="{EF26DB63-DC58-45EC-982A-F334D60ACA19}" destId="{3E3C4CE2-D302-4D02-806A-AC2FD0180F02}" srcOrd="1" destOrd="0" presId="urn:microsoft.com/office/officeart/2005/8/layout/hList3"/>
    <dgm:cxn modelId="{36DDA6FD-F7D7-443D-9F0D-D1AB8ED1137D}" type="presParOf" srcId="{3E3C4CE2-D302-4D02-806A-AC2FD0180F02}" destId="{8B97FF3E-842B-4E45-828D-97162236CFF5}" srcOrd="0" destOrd="0" presId="urn:microsoft.com/office/officeart/2005/8/layout/hList3"/>
    <dgm:cxn modelId="{4D3232F3-B100-436C-A765-85F36EF19CF0}" type="presParOf" srcId="{3E3C4CE2-D302-4D02-806A-AC2FD0180F02}" destId="{853D5A50-572C-444F-8652-672DCA72AF4B}" srcOrd="1" destOrd="0" presId="urn:microsoft.com/office/officeart/2005/8/layout/hList3"/>
    <dgm:cxn modelId="{8D405ACD-6DDD-4AAD-BF13-A45B0F53FFDF}" type="presParOf" srcId="{3E3C4CE2-D302-4D02-806A-AC2FD0180F02}" destId="{5AF84C06-BFE5-4A7A-AED1-0AE275B6B5E6}" srcOrd="2" destOrd="0" presId="urn:microsoft.com/office/officeart/2005/8/layout/hList3"/>
    <dgm:cxn modelId="{C8E86748-DE6A-463F-A81A-F023BA5AACF6}" type="presParOf" srcId="{EF26DB63-DC58-45EC-982A-F334D60ACA19}" destId="{80980764-6CE5-44D2-AFE6-9B40D35ECBD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0A26D51-E95F-48D6-B999-7E5AA1C56FE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fr-FR"/>
        </a:p>
      </dgm:t>
    </dgm:pt>
    <dgm:pt modelId="{5CAC6156-5AC5-40B5-B94C-0ABD8553DA21}">
      <dgm:prSet phldrT="[Texte]"/>
      <dgm:spPr/>
      <dgm:t>
        <a:bodyPr/>
        <a:lstStyle/>
        <a:p>
          <a:r>
            <a:rPr lang="fr-FR" dirty="0"/>
            <a:t>Aider à la réalisation de démarches administratives</a:t>
          </a:r>
        </a:p>
      </dgm:t>
    </dgm:pt>
    <dgm:pt modelId="{7BF74ED0-8B8D-46D9-A3C8-69BA22B4DCC9}" type="parTrans" cxnId="{717F33DA-CB48-4E5C-9C0C-2F00633DA735}">
      <dgm:prSet/>
      <dgm:spPr/>
      <dgm:t>
        <a:bodyPr/>
        <a:lstStyle/>
        <a:p>
          <a:endParaRPr lang="fr-FR"/>
        </a:p>
      </dgm:t>
    </dgm:pt>
    <dgm:pt modelId="{F61C726C-4852-4C2A-B7ED-F3F42B0F22DE}" type="sibTrans" cxnId="{717F33DA-CB48-4E5C-9C0C-2F00633DA735}">
      <dgm:prSet/>
      <dgm:spPr/>
      <dgm:t>
        <a:bodyPr/>
        <a:lstStyle/>
        <a:p>
          <a:endParaRPr lang="fr-FR"/>
        </a:p>
      </dgm:t>
    </dgm:pt>
    <dgm:pt modelId="{DFD57CD6-31CB-46E3-881D-3D51E05DC183}">
      <dgm:prSet phldrT="[Texte]"/>
      <dgm:spPr/>
      <dgm:t>
        <a:bodyPr/>
        <a:lstStyle/>
        <a:p>
          <a:r>
            <a:rPr lang="fr-FR" dirty="0"/>
            <a:t>Déclaration prime activité…</a:t>
          </a:r>
        </a:p>
      </dgm:t>
    </dgm:pt>
    <dgm:pt modelId="{A7909757-D323-4A54-8C57-0370A8F69AE2}" type="parTrans" cxnId="{7F76A2F3-BE32-4C1C-99BA-F96A09ED5146}">
      <dgm:prSet/>
      <dgm:spPr/>
      <dgm:t>
        <a:bodyPr/>
        <a:lstStyle/>
        <a:p>
          <a:endParaRPr lang="fr-FR"/>
        </a:p>
      </dgm:t>
    </dgm:pt>
    <dgm:pt modelId="{A5ACF6D3-9632-4274-8214-EE3F0D74F9B9}" type="sibTrans" cxnId="{7F76A2F3-BE32-4C1C-99BA-F96A09ED5146}">
      <dgm:prSet/>
      <dgm:spPr/>
      <dgm:t>
        <a:bodyPr/>
        <a:lstStyle/>
        <a:p>
          <a:endParaRPr lang="fr-FR"/>
        </a:p>
      </dgm:t>
    </dgm:pt>
    <dgm:pt modelId="{CD9F1209-6A72-43AF-9A78-6722CB7247F6}">
      <dgm:prSet phldrT="[Texte]"/>
      <dgm:spPr/>
      <dgm:t>
        <a:bodyPr/>
        <a:lstStyle/>
        <a:p>
          <a:r>
            <a:rPr lang="fr-FR" dirty="0"/>
            <a:t>Demande en ligne caf, </a:t>
          </a:r>
          <a:r>
            <a:rPr lang="fr-FR" dirty="0" err="1"/>
            <a:t>cpam</a:t>
          </a:r>
          <a:r>
            <a:rPr lang="fr-FR" dirty="0"/>
            <a:t>…</a:t>
          </a:r>
        </a:p>
      </dgm:t>
    </dgm:pt>
    <dgm:pt modelId="{A89AB901-67FD-44AE-9ED1-7D44940D3690}" type="parTrans" cxnId="{D2B60729-AD2B-4C18-9AF5-326CB52DB864}">
      <dgm:prSet/>
      <dgm:spPr/>
      <dgm:t>
        <a:bodyPr/>
        <a:lstStyle/>
        <a:p>
          <a:endParaRPr lang="fr-FR"/>
        </a:p>
      </dgm:t>
    </dgm:pt>
    <dgm:pt modelId="{C2607C41-A1D6-4A15-BB49-EF0628831119}" type="sibTrans" cxnId="{D2B60729-AD2B-4C18-9AF5-326CB52DB864}">
      <dgm:prSet/>
      <dgm:spPr/>
      <dgm:t>
        <a:bodyPr/>
        <a:lstStyle/>
        <a:p>
          <a:endParaRPr lang="fr-FR"/>
        </a:p>
      </dgm:t>
    </dgm:pt>
    <dgm:pt modelId="{C559C77F-B471-42B8-BAC2-3589D6F2A9F9}">
      <dgm:prSet phldrT="[Texte]"/>
      <dgm:spPr/>
      <dgm:t>
        <a:bodyPr/>
        <a:lstStyle/>
        <a:p>
          <a:r>
            <a:rPr lang="fr-FR" dirty="0"/>
            <a:t>Courriers diverses</a:t>
          </a:r>
        </a:p>
      </dgm:t>
    </dgm:pt>
    <dgm:pt modelId="{B40535EF-63AE-46EA-9B77-0E70024E217C}" type="parTrans" cxnId="{F3D237F2-A7AC-4276-A7FF-EA4E65830909}">
      <dgm:prSet/>
      <dgm:spPr/>
      <dgm:t>
        <a:bodyPr/>
        <a:lstStyle/>
        <a:p>
          <a:endParaRPr lang="fr-FR"/>
        </a:p>
      </dgm:t>
    </dgm:pt>
    <dgm:pt modelId="{197BFDB4-D39D-4089-94A7-01D5240F6FF6}" type="sibTrans" cxnId="{F3D237F2-A7AC-4276-A7FF-EA4E65830909}">
      <dgm:prSet/>
      <dgm:spPr/>
      <dgm:t>
        <a:bodyPr/>
        <a:lstStyle/>
        <a:p>
          <a:endParaRPr lang="fr-FR"/>
        </a:p>
      </dgm:t>
    </dgm:pt>
    <dgm:pt modelId="{EF26DB63-DC58-45EC-982A-F334D60ACA19}" type="pres">
      <dgm:prSet presAssocID="{10A26D51-E95F-48D6-B999-7E5AA1C56FEB}" presName="composite" presStyleCnt="0">
        <dgm:presLayoutVars>
          <dgm:chMax val="1"/>
          <dgm:dir/>
          <dgm:resizeHandles val="exact"/>
        </dgm:presLayoutVars>
      </dgm:prSet>
      <dgm:spPr/>
    </dgm:pt>
    <dgm:pt modelId="{82AB7F45-B8FC-45CC-834F-04EA2985000E}" type="pres">
      <dgm:prSet presAssocID="{5CAC6156-5AC5-40B5-B94C-0ABD8553DA21}" presName="roof" presStyleLbl="dkBgShp" presStyleIdx="0" presStyleCnt="2"/>
      <dgm:spPr/>
    </dgm:pt>
    <dgm:pt modelId="{3E3C4CE2-D302-4D02-806A-AC2FD0180F02}" type="pres">
      <dgm:prSet presAssocID="{5CAC6156-5AC5-40B5-B94C-0ABD8553DA21}" presName="pillars" presStyleCnt="0"/>
      <dgm:spPr/>
    </dgm:pt>
    <dgm:pt modelId="{8B97FF3E-842B-4E45-828D-97162236CFF5}" type="pres">
      <dgm:prSet presAssocID="{5CAC6156-5AC5-40B5-B94C-0ABD8553DA21}" presName="pillar1" presStyleLbl="node1" presStyleIdx="0" presStyleCnt="3">
        <dgm:presLayoutVars>
          <dgm:bulletEnabled val="1"/>
        </dgm:presLayoutVars>
      </dgm:prSet>
      <dgm:spPr/>
    </dgm:pt>
    <dgm:pt modelId="{853D5A50-572C-444F-8652-672DCA72AF4B}" type="pres">
      <dgm:prSet presAssocID="{CD9F1209-6A72-43AF-9A78-6722CB7247F6}" presName="pillarX" presStyleLbl="node1" presStyleIdx="1" presStyleCnt="3">
        <dgm:presLayoutVars>
          <dgm:bulletEnabled val="1"/>
        </dgm:presLayoutVars>
      </dgm:prSet>
      <dgm:spPr/>
    </dgm:pt>
    <dgm:pt modelId="{5AF84C06-BFE5-4A7A-AED1-0AE275B6B5E6}" type="pres">
      <dgm:prSet presAssocID="{C559C77F-B471-42B8-BAC2-3589D6F2A9F9}" presName="pillarX" presStyleLbl="node1" presStyleIdx="2" presStyleCnt="3">
        <dgm:presLayoutVars>
          <dgm:bulletEnabled val="1"/>
        </dgm:presLayoutVars>
      </dgm:prSet>
      <dgm:spPr/>
    </dgm:pt>
    <dgm:pt modelId="{80980764-6CE5-44D2-AFE6-9B40D35ECBD7}" type="pres">
      <dgm:prSet presAssocID="{5CAC6156-5AC5-40B5-B94C-0ABD8553DA21}" presName="base" presStyleLbl="dkBgShp" presStyleIdx="1" presStyleCnt="2"/>
      <dgm:spPr/>
    </dgm:pt>
  </dgm:ptLst>
  <dgm:cxnLst>
    <dgm:cxn modelId="{D6A9B101-DF7C-4EE0-80B7-7C2B79F4470B}" type="presOf" srcId="{CD9F1209-6A72-43AF-9A78-6722CB7247F6}" destId="{853D5A50-572C-444F-8652-672DCA72AF4B}" srcOrd="0" destOrd="0" presId="urn:microsoft.com/office/officeart/2005/8/layout/hList3"/>
    <dgm:cxn modelId="{D2B60729-AD2B-4C18-9AF5-326CB52DB864}" srcId="{5CAC6156-5AC5-40B5-B94C-0ABD8553DA21}" destId="{CD9F1209-6A72-43AF-9A78-6722CB7247F6}" srcOrd="1" destOrd="0" parTransId="{A89AB901-67FD-44AE-9ED1-7D44940D3690}" sibTransId="{C2607C41-A1D6-4A15-BB49-EF0628831119}"/>
    <dgm:cxn modelId="{C2F2E550-48B8-4776-8937-3750824CEA63}" type="presOf" srcId="{5CAC6156-5AC5-40B5-B94C-0ABD8553DA21}" destId="{82AB7F45-B8FC-45CC-834F-04EA2985000E}" srcOrd="0" destOrd="0" presId="urn:microsoft.com/office/officeart/2005/8/layout/hList3"/>
    <dgm:cxn modelId="{C58EFB96-D027-4315-B53D-BF176CC7F841}" type="presOf" srcId="{10A26D51-E95F-48D6-B999-7E5AA1C56FEB}" destId="{EF26DB63-DC58-45EC-982A-F334D60ACA19}" srcOrd="0" destOrd="0" presId="urn:microsoft.com/office/officeart/2005/8/layout/hList3"/>
    <dgm:cxn modelId="{9D0C30A8-A538-4014-A400-E74133FFBA0C}" type="presOf" srcId="{DFD57CD6-31CB-46E3-881D-3D51E05DC183}" destId="{8B97FF3E-842B-4E45-828D-97162236CFF5}" srcOrd="0" destOrd="0" presId="urn:microsoft.com/office/officeart/2005/8/layout/hList3"/>
    <dgm:cxn modelId="{717F33DA-CB48-4E5C-9C0C-2F00633DA735}" srcId="{10A26D51-E95F-48D6-B999-7E5AA1C56FEB}" destId="{5CAC6156-5AC5-40B5-B94C-0ABD8553DA21}" srcOrd="0" destOrd="0" parTransId="{7BF74ED0-8B8D-46D9-A3C8-69BA22B4DCC9}" sibTransId="{F61C726C-4852-4C2A-B7ED-F3F42B0F22DE}"/>
    <dgm:cxn modelId="{7186DAF1-C03C-4ED0-BC89-C6D56A5E7516}" type="presOf" srcId="{C559C77F-B471-42B8-BAC2-3589D6F2A9F9}" destId="{5AF84C06-BFE5-4A7A-AED1-0AE275B6B5E6}" srcOrd="0" destOrd="0" presId="urn:microsoft.com/office/officeart/2005/8/layout/hList3"/>
    <dgm:cxn modelId="{F3D237F2-A7AC-4276-A7FF-EA4E65830909}" srcId="{5CAC6156-5AC5-40B5-B94C-0ABD8553DA21}" destId="{C559C77F-B471-42B8-BAC2-3589D6F2A9F9}" srcOrd="2" destOrd="0" parTransId="{B40535EF-63AE-46EA-9B77-0E70024E217C}" sibTransId="{197BFDB4-D39D-4089-94A7-01D5240F6FF6}"/>
    <dgm:cxn modelId="{7F76A2F3-BE32-4C1C-99BA-F96A09ED5146}" srcId="{5CAC6156-5AC5-40B5-B94C-0ABD8553DA21}" destId="{DFD57CD6-31CB-46E3-881D-3D51E05DC183}" srcOrd="0" destOrd="0" parTransId="{A7909757-D323-4A54-8C57-0370A8F69AE2}" sibTransId="{A5ACF6D3-9632-4274-8214-EE3F0D74F9B9}"/>
    <dgm:cxn modelId="{F650363A-D464-4074-9B1E-087F5CFE7745}" type="presParOf" srcId="{EF26DB63-DC58-45EC-982A-F334D60ACA19}" destId="{82AB7F45-B8FC-45CC-834F-04EA2985000E}" srcOrd="0" destOrd="0" presId="urn:microsoft.com/office/officeart/2005/8/layout/hList3"/>
    <dgm:cxn modelId="{6D8971F7-8298-46BE-A7CB-6F03ECD8AA68}" type="presParOf" srcId="{EF26DB63-DC58-45EC-982A-F334D60ACA19}" destId="{3E3C4CE2-D302-4D02-806A-AC2FD0180F02}" srcOrd="1" destOrd="0" presId="urn:microsoft.com/office/officeart/2005/8/layout/hList3"/>
    <dgm:cxn modelId="{36DDA6FD-F7D7-443D-9F0D-D1AB8ED1137D}" type="presParOf" srcId="{3E3C4CE2-D302-4D02-806A-AC2FD0180F02}" destId="{8B97FF3E-842B-4E45-828D-97162236CFF5}" srcOrd="0" destOrd="0" presId="urn:microsoft.com/office/officeart/2005/8/layout/hList3"/>
    <dgm:cxn modelId="{4D3232F3-B100-436C-A765-85F36EF19CF0}" type="presParOf" srcId="{3E3C4CE2-D302-4D02-806A-AC2FD0180F02}" destId="{853D5A50-572C-444F-8652-672DCA72AF4B}" srcOrd="1" destOrd="0" presId="urn:microsoft.com/office/officeart/2005/8/layout/hList3"/>
    <dgm:cxn modelId="{8D405ACD-6DDD-4AAD-BF13-A45B0F53FFDF}" type="presParOf" srcId="{3E3C4CE2-D302-4D02-806A-AC2FD0180F02}" destId="{5AF84C06-BFE5-4A7A-AED1-0AE275B6B5E6}" srcOrd="2" destOrd="0" presId="urn:microsoft.com/office/officeart/2005/8/layout/hList3"/>
    <dgm:cxn modelId="{C8E86748-DE6A-463F-A81A-F023BA5AACF6}" type="presParOf" srcId="{EF26DB63-DC58-45EC-982A-F334D60ACA19}" destId="{80980764-6CE5-44D2-AFE6-9B40D35ECBD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0A26D51-E95F-48D6-B999-7E5AA1C56FEB}"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fr-FR"/>
        </a:p>
      </dgm:t>
    </dgm:pt>
    <dgm:pt modelId="{5CAC6156-5AC5-40B5-B94C-0ABD8553DA21}">
      <dgm:prSet phldrT="[Texte]"/>
      <dgm:spPr/>
      <dgm:t>
        <a:bodyPr/>
        <a:lstStyle/>
        <a:p>
          <a:r>
            <a:rPr lang="fr-FR" dirty="0"/>
            <a:t>Favoriser les projets professionnels (ESAT ou MO)</a:t>
          </a:r>
        </a:p>
      </dgm:t>
    </dgm:pt>
    <dgm:pt modelId="{7BF74ED0-8B8D-46D9-A3C8-69BA22B4DCC9}" type="parTrans" cxnId="{717F33DA-CB48-4E5C-9C0C-2F00633DA735}">
      <dgm:prSet/>
      <dgm:spPr/>
      <dgm:t>
        <a:bodyPr/>
        <a:lstStyle/>
        <a:p>
          <a:endParaRPr lang="fr-FR"/>
        </a:p>
      </dgm:t>
    </dgm:pt>
    <dgm:pt modelId="{F61C726C-4852-4C2A-B7ED-F3F42B0F22DE}" type="sibTrans" cxnId="{717F33DA-CB48-4E5C-9C0C-2F00633DA735}">
      <dgm:prSet/>
      <dgm:spPr/>
      <dgm:t>
        <a:bodyPr/>
        <a:lstStyle/>
        <a:p>
          <a:endParaRPr lang="fr-FR"/>
        </a:p>
      </dgm:t>
    </dgm:pt>
    <dgm:pt modelId="{DFD57CD6-31CB-46E3-881D-3D51E05DC183}">
      <dgm:prSet phldrT="[Texte]"/>
      <dgm:spPr/>
      <dgm:t>
        <a:bodyPr/>
        <a:lstStyle/>
        <a:p>
          <a:r>
            <a:rPr lang="fr-FR" dirty="0"/>
            <a:t>Recherche et consultations d’offres d’emploi</a:t>
          </a:r>
        </a:p>
      </dgm:t>
    </dgm:pt>
    <dgm:pt modelId="{A7909757-D323-4A54-8C57-0370A8F69AE2}" type="parTrans" cxnId="{7F76A2F3-BE32-4C1C-99BA-F96A09ED5146}">
      <dgm:prSet/>
      <dgm:spPr/>
      <dgm:t>
        <a:bodyPr/>
        <a:lstStyle/>
        <a:p>
          <a:endParaRPr lang="fr-FR"/>
        </a:p>
      </dgm:t>
    </dgm:pt>
    <dgm:pt modelId="{A5ACF6D3-9632-4274-8214-EE3F0D74F9B9}" type="sibTrans" cxnId="{7F76A2F3-BE32-4C1C-99BA-F96A09ED5146}">
      <dgm:prSet/>
      <dgm:spPr/>
      <dgm:t>
        <a:bodyPr/>
        <a:lstStyle/>
        <a:p>
          <a:endParaRPr lang="fr-FR"/>
        </a:p>
      </dgm:t>
    </dgm:pt>
    <dgm:pt modelId="{CD9F1209-6A72-43AF-9A78-6722CB7247F6}">
      <dgm:prSet phldrT="[Texte]"/>
      <dgm:spPr/>
      <dgm:t>
        <a:bodyPr/>
        <a:lstStyle/>
        <a:p>
          <a:r>
            <a:rPr lang="fr-FR" dirty="0"/>
            <a:t>Recherches d’entreprises, cyclages d’entreprises…</a:t>
          </a:r>
        </a:p>
      </dgm:t>
    </dgm:pt>
    <dgm:pt modelId="{A89AB901-67FD-44AE-9ED1-7D44940D3690}" type="parTrans" cxnId="{D2B60729-AD2B-4C18-9AF5-326CB52DB864}">
      <dgm:prSet/>
      <dgm:spPr/>
      <dgm:t>
        <a:bodyPr/>
        <a:lstStyle/>
        <a:p>
          <a:endParaRPr lang="fr-FR"/>
        </a:p>
      </dgm:t>
    </dgm:pt>
    <dgm:pt modelId="{C2607C41-A1D6-4A15-BB49-EF0628831119}" type="sibTrans" cxnId="{D2B60729-AD2B-4C18-9AF5-326CB52DB864}">
      <dgm:prSet/>
      <dgm:spPr/>
      <dgm:t>
        <a:bodyPr/>
        <a:lstStyle/>
        <a:p>
          <a:endParaRPr lang="fr-FR"/>
        </a:p>
      </dgm:t>
    </dgm:pt>
    <dgm:pt modelId="{C559C77F-B471-42B8-BAC2-3589D6F2A9F9}">
      <dgm:prSet phldrT="[Texte]"/>
      <dgm:spPr/>
      <dgm:t>
        <a:bodyPr/>
        <a:lstStyle/>
        <a:p>
          <a:r>
            <a:rPr lang="fr-FR" dirty="0"/>
            <a:t>Outils internes à l’ESAT</a:t>
          </a:r>
        </a:p>
        <a:p>
          <a:r>
            <a:rPr lang="fr-FR" dirty="0"/>
            <a:t>(tableaux, fiches procédures, </a:t>
          </a:r>
          <a:r>
            <a:rPr lang="fr-FR" dirty="0" err="1"/>
            <a:t>rsfp</a:t>
          </a:r>
          <a:r>
            <a:rPr lang="fr-FR" dirty="0"/>
            <a:t>..)</a:t>
          </a:r>
        </a:p>
      </dgm:t>
    </dgm:pt>
    <dgm:pt modelId="{B40535EF-63AE-46EA-9B77-0E70024E217C}" type="parTrans" cxnId="{F3D237F2-A7AC-4276-A7FF-EA4E65830909}">
      <dgm:prSet/>
      <dgm:spPr/>
      <dgm:t>
        <a:bodyPr/>
        <a:lstStyle/>
        <a:p>
          <a:endParaRPr lang="fr-FR"/>
        </a:p>
      </dgm:t>
    </dgm:pt>
    <dgm:pt modelId="{197BFDB4-D39D-4089-94A7-01D5240F6FF6}" type="sibTrans" cxnId="{F3D237F2-A7AC-4276-A7FF-EA4E65830909}">
      <dgm:prSet/>
      <dgm:spPr/>
      <dgm:t>
        <a:bodyPr/>
        <a:lstStyle/>
        <a:p>
          <a:endParaRPr lang="fr-FR"/>
        </a:p>
      </dgm:t>
    </dgm:pt>
    <dgm:pt modelId="{EF26DB63-DC58-45EC-982A-F334D60ACA19}" type="pres">
      <dgm:prSet presAssocID="{10A26D51-E95F-48D6-B999-7E5AA1C56FEB}" presName="composite" presStyleCnt="0">
        <dgm:presLayoutVars>
          <dgm:chMax val="1"/>
          <dgm:dir/>
          <dgm:resizeHandles val="exact"/>
        </dgm:presLayoutVars>
      </dgm:prSet>
      <dgm:spPr/>
    </dgm:pt>
    <dgm:pt modelId="{82AB7F45-B8FC-45CC-834F-04EA2985000E}" type="pres">
      <dgm:prSet presAssocID="{5CAC6156-5AC5-40B5-B94C-0ABD8553DA21}" presName="roof" presStyleLbl="dkBgShp" presStyleIdx="0" presStyleCnt="2"/>
      <dgm:spPr/>
    </dgm:pt>
    <dgm:pt modelId="{3E3C4CE2-D302-4D02-806A-AC2FD0180F02}" type="pres">
      <dgm:prSet presAssocID="{5CAC6156-5AC5-40B5-B94C-0ABD8553DA21}" presName="pillars" presStyleCnt="0"/>
      <dgm:spPr/>
    </dgm:pt>
    <dgm:pt modelId="{8B97FF3E-842B-4E45-828D-97162236CFF5}" type="pres">
      <dgm:prSet presAssocID="{5CAC6156-5AC5-40B5-B94C-0ABD8553DA21}" presName="pillar1" presStyleLbl="node1" presStyleIdx="0" presStyleCnt="3">
        <dgm:presLayoutVars>
          <dgm:bulletEnabled val="1"/>
        </dgm:presLayoutVars>
      </dgm:prSet>
      <dgm:spPr/>
    </dgm:pt>
    <dgm:pt modelId="{853D5A50-572C-444F-8652-672DCA72AF4B}" type="pres">
      <dgm:prSet presAssocID="{CD9F1209-6A72-43AF-9A78-6722CB7247F6}" presName="pillarX" presStyleLbl="node1" presStyleIdx="1" presStyleCnt="3">
        <dgm:presLayoutVars>
          <dgm:bulletEnabled val="1"/>
        </dgm:presLayoutVars>
      </dgm:prSet>
      <dgm:spPr/>
    </dgm:pt>
    <dgm:pt modelId="{5AF84C06-BFE5-4A7A-AED1-0AE275B6B5E6}" type="pres">
      <dgm:prSet presAssocID="{C559C77F-B471-42B8-BAC2-3589D6F2A9F9}" presName="pillarX" presStyleLbl="node1" presStyleIdx="2" presStyleCnt="3">
        <dgm:presLayoutVars>
          <dgm:bulletEnabled val="1"/>
        </dgm:presLayoutVars>
      </dgm:prSet>
      <dgm:spPr/>
    </dgm:pt>
    <dgm:pt modelId="{80980764-6CE5-44D2-AFE6-9B40D35ECBD7}" type="pres">
      <dgm:prSet presAssocID="{5CAC6156-5AC5-40B5-B94C-0ABD8553DA21}" presName="base" presStyleLbl="dkBgShp" presStyleIdx="1" presStyleCnt="2"/>
      <dgm:spPr/>
    </dgm:pt>
  </dgm:ptLst>
  <dgm:cxnLst>
    <dgm:cxn modelId="{D6A9B101-DF7C-4EE0-80B7-7C2B79F4470B}" type="presOf" srcId="{CD9F1209-6A72-43AF-9A78-6722CB7247F6}" destId="{853D5A50-572C-444F-8652-672DCA72AF4B}" srcOrd="0" destOrd="0" presId="urn:microsoft.com/office/officeart/2005/8/layout/hList3"/>
    <dgm:cxn modelId="{D2B60729-AD2B-4C18-9AF5-326CB52DB864}" srcId="{5CAC6156-5AC5-40B5-B94C-0ABD8553DA21}" destId="{CD9F1209-6A72-43AF-9A78-6722CB7247F6}" srcOrd="1" destOrd="0" parTransId="{A89AB901-67FD-44AE-9ED1-7D44940D3690}" sibTransId="{C2607C41-A1D6-4A15-BB49-EF0628831119}"/>
    <dgm:cxn modelId="{C2F2E550-48B8-4776-8937-3750824CEA63}" type="presOf" srcId="{5CAC6156-5AC5-40B5-B94C-0ABD8553DA21}" destId="{82AB7F45-B8FC-45CC-834F-04EA2985000E}" srcOrd="0" destOrd="0" presId="urn:microsoft.com/office/officeart/2005/8/layout/hList3"/>
    <dgm:cxn modelId="{C58EFB96-D027-4315-B53D-BF176CC7F841}" type="presOf" srcId="{10A26D51-E95F-48D6-B999-7E5AA1C56FEB}" destId="{EF26DB63-DC58-45EC-982A-F334D60ACA19}" srcOrd="0" destOrd="0" presId="urn:microsoft.com/office/officeart/2005/8/layout/hList3"/>
    <dgm:cxn modelId="{9D0C30A8-A538-4014-A400-E74133FFBA0C}" type="presOf" srcId="{DFD57CD6-31CB-46E3-881D-3D51E05DC183}" destId="{8B97FF3E-842B-4E45-828D-97162236CFF5}" srcOrd="0" destOrd="0" presId="urn:microsoft.com/office/officeart/2005/8/layout/hList3"/>
    <dgm:cxn modelId="{717F33DA-CB48-4E5C-9C0C-2F00633DA735}" srcId="{10A26D51-E95F-48D6-B999-7E5AA1C56FEB}" destId="{5CAC6156-5AC5-40B5-B94C-0ABD8553DA21}" srcOrd="0" destOrd="0" parTransId="{7BF74ED0-8B8D-46D9-A3C8-69BA22B4DCC9}" sibTransId="{F61C726C-4852-4C2A-B7ED-F3F42B0F22DE}"/>
    <dgm:cxn modelId="{7186DAF1-C03C-4ED0-BC89-C6D56A5E7516}" type="presOf" srcId="{C559C77F-B471-42B8-BAC2-3589D6F2A9F9}" destId="{5AF84C06-BFE5-4A7A-AED1-0AE275B6B5E6}" srcOrd="0" destOrd="0" presId="urn:microsoft.com/office/officeart/2005/8/layout/hList3"/>
    <dgm:cxn modelId="{F3D237F2-A7AC-4276-A7FF-EA4E65830909}" srcId="{5CAC6156-5AC5-40B5-B94C-0ABD8553DA21}" destId="{C559C77F-B471-42B8-BAC2-3589D6F2A9F9}" srcOrd="2" destOrd="0" parTransId="{B40535EF-63AE-46EA-9B77-0E70024E217C}" sibTransId="{197BFDB4-D39D-4089-94A7-01D5240F6FF6}"/>
    <dgm:cxn modelId="{7F76A2F3-BE32-4C1C-99BA-F96A09ED5146}" srcId="{5CAC6156-5AC5-40B5-B94C-0ABD8553DA21}" destId="{DFD57CD6-31CB-46E3-881D-3D51E05DC183}" srcOrd="0" destOrd="0" parTransId="{A7909757-D323-4A54-8C57-0370A8F69AE2}" sibTransId="{A5ACF6D3-9632-4274-8214-EE3F0D74F9B9}"/>
    <dgm:cxn modelId="{F650363A-D464-4074-9B1E-087F5CFE7745}" type="presParOf" srcId="{EF26DB63-DC58-45EC-982A-F334D60ACA19}" destId="{82AB7F45-B8FC-45CC-834F-04EA2985000E}" srcOrd="0" destOrd="0" presId="urn:microsoft.com/office/officeart/2005/8/layout/hList3"/>
    <dgm:cxn modelId="{6D8971F7-8298-46BE-A7CB-6F03ECD8AA68}" type="presParOf" srcId="{EF26DB63-DC58-45EC-982A-F334D60ACA19}" destId="{3E3C4CE2-D302-4D02-806A-AC2FD0180F02}" srcOrd="1" destOrd="0" presId="urn:microsoft.com/office/officeart/2005/8/layout/hList3"/>
    <dgm:cxn modelId="{36DDA6FD-F7D7-443D-9F0D-D1AB8ED1137D}" type="presParOf" srcId="{3E3C4CE2-D302-4D02-806A-AC2FD0180F02}" destId="{8B97FF3E-842B-4E45-828D-97162236CFF5}" srcOrd="0" destOrd="0" presId="urn:microsoft.com/office/officeart/2005/8/layout/hList3"/>
    <dgm:cxn modelId="{4D3232F3-B100-436C-A765-85F36EF19CF0}" type="presParOf" srcId="{3E3C4CE2-D302-4D02-806A-AC2FD0180F02}" destId="{853D5A50-572C-444F-8652-672DCA72AF4B}" srcOrd="1" destOrd="0" presId="urn:microsoft.com/office/officeart/2005/8/layout/hList3"/>
    <dgm:cxn modelId="{8D405ACD-6DDD-4AAD-BF13-A45B0F53FFDF}" type="presParOf" srcId="{3E3C4CE2-D302-4D02-806A-AC2FD0180F02}" destId="{5AF84C06-BFE5-4A7A-AED1-0AE275B6B5E6}" srcOrd="2" destOrd="0" presId="urn:microsoft.com/office/officeart/2005/8/layout/hList3"/>
    <dgm:cxn modelId="{C8E86748-DE6A-463F-A81A-F023BA5AACF6}" type="presParOf" srcId="{EF26DB63-DC58-45EC-982A-F334D60ACA19}" destId="{80980764-6CE5-44D2-AFE6-9B40D35ECBD7}"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769FBCD-6E32-4126-A784-CFB0F5F24E0B}" type="doc">
      <dgm:prSet loTypeId="urn:microsoft.com/office/officeart/2005/8/layout/hProcess7" loCatId="process" qsTypeId="urn:microsoft.com/office/officeart/2005/8/quickstyle/simple1" qsCatId="simple" csTypeId="urn:microsoft.com/office/officeart/2005/8/colors/accent1_2" csCatId="accent1" phldr="1"/>
      <dgm:spPr/>
      <dgm:t>
        <a:bodyPr/>
        <a:lstStyle/>
        <a:p>
          <a:endParaRPr lang="fr-FR"/>
        </a:p>
      </dgm:t>
    </dgm:pt>
    <dgm:pt modelId="{49395439-F1A2-481B-8B43-06EF0AA06C35}">
      <dgm:prSet phldrT="[Texte]"/>
      <dgm:spPr/>
      <dgm:t>
        <a:bodyPr/>
        <a:lstStyle/>
        <a:p>
          <a:r>
            <a:rPr lang="fr-FR" dirty="0"/>
            <a:t>INFORMATIQUE</a:t>
          </a:r>
        </a:p>
      </dgm:t>
    </dgm:pt>
    <dgm:pt modelId="{94C1B4AB-054D-46B1-B045-EF59315E5164}" type="parTrans" cxnId="{2F2DA2F6-1FD2-4004-9ED5-D7F29DB21B39}">
      <dgm:prSet/>
      <dgm:spPr/>
      <dgm:t>
        <a:bodyPr/>
        <a:lstStyle/>
        <a:p>
          <a:endParaRPr lang="fr-FR"/>
        </a:p>
      </dgm:t>
    </dgm:pt>
    <dgm:pt modelId="{42CD96F4-B543-4DF0-A99A-1EBC858E8BAD}" type="sibTrans" cxnId="{2F2DA2F6-1FD2-4004-9ED5-D7F29DB21B39}">
      <dgm:prSet/>
      <dgm:spPr/>
      <dgm:t>
        <a:bodyPr/>
        <a:lstStyle/>
        <a:p>
          <a:endParaRPr lang="fr-FR"/>
        </a:p>
      </dgm:t>
    </dgm:pt>
    <dgm:pt modelId="{98063051-364A-4E92-8EB6-8CC1CE1661D8}">
      <dgm:prSet phldrT="[Texte]"/>
      <dgm:spPr/>
      <dgm:t>
        <a:bodyPr/>
        <a:lstStyle/>
        <a:p>
          <a:r>
            <a:rPr lang="fr-FR" dirty="0"/>
            <a:t>Facilitateur d’</a:t>
          </a:r>
          <a:r>
            <a:rPr lang="fr-FR" dirty="0" err="1"/>
            <a:t>acces</a:t>
          </a:r>
          <a:r>
            <a:rPr lang="fr-FR" dirty="0"/>
            <a:t> à l’autonomie</a:t>
          </a:r>
        </a:p>
      </dgm:t>
    </dgm:pt>
    <dgm:pt modelId="{938EF355-0C76-417D-8628-A3E6D83974CD}" type="parTrans" cxnId="{FC1A6874-6DDB-4A9B-AB2F-8B3CC17934C9}">
      <dgm:prSet/>
      <dgm:spPr/>
      <dgm:t>
        <a:bodyPr/>
        <a:lstStyle/>
        <a:p>
          <a:endParaRPr lang="fr-FR"/>
        </a:p>
      </dgm:t>
    </dgm:pt>
    <dgm:pt modelId="{369E6467-EABD-4334-879A-4AC6944A9F5B}" type="sibTrans" cxnId="{FC1A6874-6DDB-4A9B-AB2F-8B3CC17934C9}">
      <dgm:prSet/>
      <dgm:spPr/>
      <dgm:t>
        <a:bodyPr/>
        <a:lstStyle/>
        <a:p>
          <a:endParaRPr lang="fr-FR"/>
        </a:p>
      </dgm:t>
    </dgm:pt>
    <dgm:pt modelId="{FCFDC6E7-7FA2-4339-A867-B841DF7DBCF7}">
      <dgm:prSet phldrT="[Texte]"/>
      <dgm:spPr/>
      <dgm:t>
        <a:bodyPr/>
        <a:lstStyle/>
        <a:p>
          <a:r>
            <a:rPr lang="fr-FR" dirty="0"/>
            <a:t>L’OUTIL INFORMATIQUE</a:t>
          </a:r>
        </a:p>
      </dgm:t>
    </dgm:pt>
    <dgm:pt modelId="{E82F341B-87B0-4DDF-B0C6-A0012ED67A2B}" type="sibTrans" cxnId="{0D04DE89-44BF-48F1-AA4A-560FE3CFF22C}">
      <dgm:prSet/>
      <dgm:spPr/>
      <dgm:t>
        <a:bodyPr/>
        <a:lstStyle/>
        <a:p>
          <a:endParaRPr lang="fr-FR"/>
        </a:p>
      </dgm:t>
    </dgm:pt>
    <dgm:pt modelId="{47C569CB-57FB-4B8E-8948-37064065114B}" type="parTrans" cxnId="{0D04DE89-44BF-48F1-AA4A-560FE3CFF22C}">
      <dgm:prSet/>
      <dgm:spPr/>
      <dgm:t>
        <a:bodyPr/>
        <a:lstStyle/>
        <a:p>
          <a:endParaRPr lang="fr-FR"/>
        </a:p>
      </dgm:t>
    </dgm:pt>
    <dgm:pt modelId="{17745D92-6E73-495A-B42B-1B3BF39BB223}">
      <dgm:prSet phldrT="[Texte]"/>
      <dgm:spPr/>
      <dgm:t>
        <a:bodyPr/>
        <a:lstStyle/>
        <a:p>
          <a:r>
            <a:rPr lang="fr-FR" dirty="0"/>
            <a:t>Fenêtre ouverte sur le monde</a:t>
          </a:r>
        </a:p>
      </dgm:t>
    </dgm:pt>
    <dgm:pt modelId="{5DECB1A3-D13D-44E6-B87D-6FD80983FFD1}" type="sibTrans" cxnId="{3C035086-9D8F-4663-80C1-4049CBF21D83}">
      <dgm:prSet/>
      <dgm:spPr/>
      <dgm:t>
        <a:bodyPr/>
        <a:lstStyle/>
        <a:p>
          <a:endParaRPr lang="fr-FR"/>
        </a:p>
      </dgm:t>
    </dgm:pt>
    <dgm:pt modelId="{7CA57161-6F7E-4634-AED9-390FB7AA95DD}" type="parTrans" cxnId="{3C035086-9D8F-4663-80C1-4049CBF21D83}">
      <dgm:prSet/>
      <dgm:spPr/>
      <dgm:t>
        <a:bodyPr/>
        <a:lstStyle/>
        <a:p>
          <a:endParaRPr lang="fr-FR"/>
        </a:p>
      </dgm:t>
    </dgm:pt>
    <dgm:pt modelId="{B0B3702C-7E78-4CA5-AC2C-42F3FD490CE2}">
      <dgm:prSet phldrT="[Texte]"/>
      <dgm:spPr/>
      <dgm:t>
        <a:bodyPr/>
        <a:lstStyle/>
        <a:p>
          <a:r>
            <a:rPr lang="fr-FR" dirty="0"/>
            <a:t>INTERNET</a:t>
          </a:r>
        </a:p>
      </dgm:t>
    </dgm:pt>
    <dgm:pt modelId="{66F8E7AB-870C-4108-956E-3DE2237B8ABB}" type="sibTrans" cxnId="{A4B2286A-9052-4B7C-AD3E-A851D59F1758}">
      <dgm:prSet/>
      <dgm:spPr/>
      <dgm:t>
        <a:bodyPr/>
        <a:lstStyle/>
        <a:p>
          <a:endParaRPr lang="fr-FR"/>
        </a:p>
      </dgm:t>
    </dgm:pt>
    <dgm:pt modelId="{FBE7C3BD-D0C1-4097-BEE1-BD99EBF213B7}" type="parTrans" cxnId="{A4B2286A-9052-4B7C-AD3E-A851D59F1758}">
      <dgm:prSet/>
      <dgm:spPr/>
      <dgm:t>
        <a:bodyPr/>
        <a:lstStyle/>
        <a:p>
          <a:endParaRPr lang="fr-FR"/>
        </a:p>
      </dgm:t>
    </dgm:pt>
    <dgm:pt modelId="{07B8CCBA-3801-4403-B5F2-17658991C690}">
      <dgm:prSet phldrT="[Texte]"/>
      <dgm:spPr/>
      <dgm:t>
        <a:bodyPr/>
        <a:lstStyle/>
        <a:p>
          <a:r>
            <a:rPr lang="fr-FR" dirty="0"/>
            <a:t>Développer la confiance en soi</a:t>
          </a:r>
        </a:p>
      </dgm:t>
    </dgm:pt>
    <dgm:pt modelId="{C2199510-CBF4-4C4D-ABAE-B3CBFBF1EE04}" type="sibTrans" cxnId="{76454692-F961-4AEA-85A7-7EBC7AC8DBB3}">
      <dgm:prSet/>
      <dgm:spPr/>
      <dgm:t>
        <a:bodyPr/>
        <a:lstStyle/>
        <a:p>
          <a:endParaRPr lang="fr-FR"/>
        </a:p>
      </dgm:t>
    </dgm:pt>
    <dgm:pt modelId="{CC665129-AE21-4ED6-A2A9-B43F31C3C703}" type="parTrans" cxnId="{76454692-F961-4AEA-85A7-7EBC7AC8DBB3}">
      <dgm:prSet/>
      <dgm:spPr/>
      <dgm:t>
        <a:bodyPr/>
        <a:lstStyle/>
        <a:p>
          <a:endParaRPr lang="fr-FR"/>
        </a:p>
      </dgm:t>
    </dgm:pt>
    <dgm:pt modelId="{C2659C5E-5297-498D-BF93-5EA97E47F88A}" type="pres">
      <dgm:prSet presAssocID="{6769FBCD-6E32-4126-A784-CFB0F5F24E0B}" presName="Name0" presStyleCnt="0">
        <dgm:presLayoutVars>
          <dgm:dir/>
          <dgm:animLvl val="lvl"/>
          <dgm:resizeHandles val="exact"/>
        </dgm:presLayoutVars>
      </dgm:prSet>
      <dgm:spPr/>
    </dgm:pt>
    <dgm:pt modelId="{D8541DA4-6DCD-4DD4-AC2F-7451F93ED258}" type="pres">
      <dgm:prSet presAssocID="{49395439-F1A2-481B-8B43-06EF0AA06C35}" presName="compositeNode" presStyleCnt="0">
        <dgm:presLayoutVars>
          <dgm:bulletEnabled val="1"/>
        </dgm:presLayoutVars>
      </dgm:prSet>
      <dgm:spPr/>
    </dgm:pt>
    <dgm:pt modelId="{FDBE2CA0-AB19-482B-AC1D-911C19C4F44B}" type="pres">
      <dgm:prSet presAssocID="{49395439-F1A2-481B-8B43-06EF0AA06C35}" presName="bgRect" presStyleLbl="node1" presStyleIdx="0" presStyleCnt="3" custLinFactNeighborX="2930" custLinFactNeighborY="39753"/>
      <dgm:spPr/>
    </dgm:pt>
    <dgm:pt modelId="{31BD858B-D18D-4186-A923-D3CC87D9614C}" type="pres">
      <dgm:prSet presAssocID="{49395439-F1A2-481B-8B43-06EF0AA06C35}" presName="parentNode" presStyleLbl="node1" presStyleIdx="0" presStyleCnt="3">
        <dgm:presLayoutVars>
          <dgm:chMax val="0"/>
          <dgm:bulletEnabled val="1"/>
        </dgm:presLayoutVars>
      </dgm:prSet>
      <dgm:spPr/>
    </dgm:pt>
    <dgm:pt modelId="{ABBBB393-F0F3-4914-8A73-46AA08021066}" type="pres">
      <dgm:prSet presAssocID="{49395439-F1A2-481B-8B43-06EF0AA06C35}" presName="childNode" presStyleLbl="node1" presStyleIdx="0" presStyleCnt="3">
        <dgm:presLayoutVars>
          <dgm:bulletEnabled val="1"/>
        </dgm:presLayoutVars>
      </dgm:prSet>
      <dgm:spPr/>
    </dgm:pt>
    <dgm:pt modelId="{1E33838B-D458-4809-A6F7-EBCF66936D99}" type="pres">
      <dgm:prSet presAssocID="{42CD96F4-B543-4DF0-A99A-1EBC858E8BAD}" presName="hSp" presStyleCnt="0"/>
      <dgm:spPr/>
    </dgm:pt>
    <dgm:pt modelId="{38F14AF2-3EC0-45EE-994D-CF1A6A5A8A14}" type="pres">
      <dgm:prSet presAssocID="{42CD96F4-B543-4DF0-A99A-1EBC858E8BAD}" presName="vProcSp" presStyleCnt="0"/>
      <dgm:spPr/>
    </dgm:pt>
    <dgm:pt modelId="{2D21ADE8-E980-4974-A95D-7C04B511633D}" type="pres">
      <dgm:prSet presAssocID="{42CD96F4-B543-4DF0-A99A-1EBC858E8BAD}" presName="vSp1" presStyleCnt="0"/>
      <dgm:spPr/>
    </dgm:pt>
    <dgm:pt modelId="{B73A352C-E4AB-4786-81C1-50E27F799982}" type="pres">
      <dgm:prSet presAssocID="{42CD96F4-B543-4DF0-A99A-1EBC858E8BAD}" presName="simulatedConn" presStyleLbl="solidFgAcc1" presStyleIdx="0" presStyleCnt="2"/>
      <dgm:spPr/>
    </dgm:pt>
    <dgm:pt modelId="{42A2381E-69B0-439E-BBF6-5F63EF2FF931}" type="pres">
      <dgm:prSet presAssocID="{42CD96F4-B543-4DF0-A99A-1EBC858E8BAD}" presName="vSp2" presStyleCnt="0"/>
      <dgm:spPr/>
    </dgm:pt>
    <dgm:pt modelId="{E6B72551-6B6F-40F0-9250-E075BEEC6003}" type="pres">
      <dgm:prSet presAssocID="{42CD96F4-B543-4DF0-A99A-1EBC858E8BAD}" presName="sibTrans" presStyleCnt="0"/>
      <dgm:spPr/>
    </dgm:pt>
    <dgm:pt modelId="{F242F3F5-5119-4BA0-808F-E9B2E8C403E1}" type="pres">
      <dgm:prSet presAssocID="{B0B3702C-7E78-4CA5-AC2C-42F3FD490CE2}" presName="compositeNode" presStyleCnt="0">
        <dgm:presLayoutVars>
          <dgm:bulletEnabled val="1"/>
        </dgm:presLayoutVars>
      </dgm:prSet>
      <dgm:spPr/>
    </dgm:pt>
    <dgm:pt modelId="{7937506C-8F9D-46EC-8BD3-88E685E9FF31}" type="pres">
      <dgm:prSet presAssocID="{B0B3702C-7E78-4CA5-AC2C-42F3FD490CE2}" presName="bgRect" presStyleLbl="node1" presStyleIdx="1" presStyleCnt="3" custLinFactNeighborY="461"/>
      <dgm:spPr/>
    </dgm:pt>
    <dgm:pt modelId="{C57BD871-36C4-481D-9441-FF1AAC730FBC}" type="pres">
      <dgm:prSet presAssocID="{B0B3702C-7E78-4CA5-AC2C-42F3FD490CE2}" presName="parentNode" presStyleLbl="node1" presStyleIdx="1" presStyleCnt="3">
        <dgm:presLayoutVars>
          <dgm:chMax val="0"/>
          <dgm:bulletEnabled val="1"/>
        </dgm:presLayoutVars>
      </dgm:prSet>
      <dgm:spPr/>
    </dgm:pt>
    <dgm:pt modelId="{E2A532D4-1203-4671-81E4-AE896AA29A17}" type="pres">
      <dgm:prSet presAssocID="{B0B3702C-7E78-4CA5-AC2C-42F3FD490CE2}" presName="childNode" presStyleLbl="node1" presStyleIdx="1" presStyleCnt="3">
        <dgm:presLayoutVars>
          <dgm:bulletEnabled val="1"/>
        </dgm:presLayoutVars>
      </dgm:prSet>
      <dgm:spPr/>
    </dgm:pt>
    <dgm:pt modelId="{EDCE412A-3B1E-4DBE-AF84-A0E6DED01FAF}" type="pres">
      <dgm:prSet presAssocID="{66F8E7AB-870C-4108-956E-3DE2237B8ABB}" presName="hSp" presStyleCnt="0"/>
      <dgm:spPr/>
    </dgm:pt>
    <dgm:pt modelId="{7F34436A-D44E-45EF-BA5B-1E04E249B883}" type="pres">
      <dgm:prSet presAssocID="{66F8E7AB-870C-4108-956E-3DE2237B8ABB}" presName="vProcSp" presStyleCnt="0"/>
      <dgm:spPr/>
    </dgm:pt>
    <dgm:pt modelId="{6AA939F9-D2F4-4DAE-BA38-5AD7B7C90DC9}" type="pres">
      <dgm:prSet presAssocID="{66F8E7AB-870C-4108-956E-3DE2237B8ABB}" presName="vSp1" presStyleCnt="0"/>
      <dgm:spPr/>
    </dgm:pt>
    <dgm:pt modelId="{E904D2B3-FBEB-4655-A6A2-104F5E721048}" type="pres">
      <dgm:prSet presAssocID="{66F8E7AB-870C-4108-956E-3DE2237B8ABB}" presName="simulatedConn" presStyleLbl="solidFgAcc1" presStyleIdx="1" presStyleCnt="2"/>
      <dgm:spPr/>
    </dgm:pt>
    <dgm:pt modelId="{5A7733BD-B0E1-43AF-92BA-2D9D6BF1A5AC}" type="pres">
      <dgm:prSet presAssocID="{66F8E7AB-870C-4108-956E-3DE2237B8ABB}" presName="vSp2" presStyleCnt="0"/>
      <dgm:spPr/>
    </dgm:pt>
    <dgm:pt modelId="{33D6DDD4-8CC4-4A98-AE4E-DDE4949F1F11}" type="pres">
      <dgm:prSet presAssocID="{66F8E7AB-870C-4108-956E-3DE2237B8ABB}" presName="sibTrans" presStyleCnt="0"/>
      <dgm:spPr/>
    </dgm:pt>
    <dgm:pt modelId="{4FE5E6F3-A891-4869-89C8-03B0BBF694D9}" type="pres">
      <dgm:prSet presAssocID="{FCFDC6E7-7FA2-4339-A867-B841DF7DBCF7}" presName="compositeNode" presStyleCnt="0">
        <dgm:presLayoutVars>
          <dgm:bulletEnabled val="1"/>
        </dgm:presLayoutVars>
      </dgm:prSet>
      <dgm:spPr/>
    </dgm:pt>
    <dgm:pt modelId="{64F6D756-1B39-4532-AF90-37F6B5023792}" type="pres">
      <dgm:prSet presAssocID="{FCFDC6E7-7FA2-4339-A867-B841DF7DBCF7}" presName="bgRect" presStyleLbl="node1" presStyleIdx="2" presStyleCnt="3" custLinFactNeighborX="4531" custLinFactNeighborY="39753"/>
      <dgm:spPr/>
    </dgm:pt>
    <dgm:pt modelId="{6F7A6A31-0C65-4ED0-8AF2-787457C01065}" type="pres">
      <dgm:prSet presAssocID="{FCFDC6E7-7FA2-4339-A867-B841DF7DBCF7}" presName="parentNode" presStyleLbl="node1" presStyleIdx="2" presStyleCnt="3">
        <dgm:presLayoutVars>
          <dgm:chMax val="0"/>
          <dgm:bulletEnabled val="1"/>
        </dgm:presLayoutVars>
      </dgm:prSet>
      <dgm:spPr/>
    </dgm:pt>
    <dgm:pt modelId="{EB0024D4-17AF-420E-8FC9-21C18A372258}" type="pres">
      <dgm:prSet presAssocID="{FCFDC6E7-7FA2-4339-A867-B841DF7DBCF7}" presName="childNode" presStyleLbl="node1" presStyleIdx="2" presStyleCnt="3">
        <dgm:presLayoutVars>
          <dgm:bulletEnabled val="1"/>
        </dgm:presLayoutVars>
      </dgm:prSet>
      <dgm:spPr/>
    </dgm:pt>
  </dgm:ptLst>
  <dgm:cxnLst>
    <dgm:cxn modelId="{82FBB500-6702-404E-8983-2B37B10C8A18}" type="presOf" srcId="{B0B3702C-7E78-4CA5-AC2C-42F3FD490CE2}" destId="{C57BD871-36C4-481D-9441-FF1AAC730FBC}" srcOrd="1" destOrd="0" presId="urn:microsoft.com/office/officeart/2005/8/layout/hProcess7"/>
    <dgm:cxn modelId="{7711BA0C-D59B-4FDF-9A73-1A65E79BB166}" type="presOf" srcId="{49395439-F1A2-481B-8B43-06EF0AA06C35}" destId="{31BD858B-D18D-4186-A923-D3CC87D9614C}" srcOrd="1" destOrd="0" presId="urn:microsoft.com/office/officeart/2005/8/layout/hProcess7"/>
    <dgm:cxn modelId="{AF51402F-452D-4A78-BE15-07BD4809EA1E}" type="presOf" srcId="{FCFDC6E7-7FA2-4339-A867-B841DF7DBCF7}" destId="{64F6D756-1B39-4532-AF90-37F6B5023792}" srcOrd="0" destOrd="0" presId="urn:microsoft.com/office/officeart/2005/8/layout/hProcess7"/>
    <dgm:cxn modelId="{9403885C-EA87-41F8-9F3D-DF4FDB29DDDE}" type="presOf" srcId="{6769FBCD-6E32-4126-A784-CFB0F5F24E0B}" destId="{C2659C5E-5297-498D-BF93-5EA97E47F88A}" srcOrd="0" destOrd="0" presId="urn:microsoft.com/office/officeart/2005/8/layout/hProcess7"/>
    <dgm:cxn modelId="{A4B2286A-9052-4B7C-AD3E-A851D59F1758}" srcId="{6769FBCD-6E32-4126-A784-CFB0F5F24E0B}" destId="{B0B3702C-7E78-4CA5-AC2C-42F3FD490CE2}" srcOrd="1" destOrd="0" parTransId="{FBE7C3BD-D0C1-4097-BEE1-BD99EBF213B7}" sibTransId="{66F8E7AB-870C-4108-956E-3DE2237B8ABB}"/>
    <dgm:cxn modelId="{FC1A6874-6DDB-4A9B-AB2F-8B3CC17934C9}" srcId="{49395439-F1A2-481B-8B43-06EF0AA06C35}" destId="{98063051-364A-4E92-8EB6-8CC1CE1661D8}" srcOrd="0" destOrd="0" parTransId="{938EF355-0C76-417D-8628-A3E6D83974CD}" sibTransId="{369E6467-EABD-4334-879A-4AC6944A9F5B}"/>
    <dgm:cxn modelId="{3C035086-9D8F-4663-80C1-4049CBF21D83}" srcId="{B0B3702C-7E78-4CA5-AC2C-42F3FD490CE2}" destId="{17745D92-6E73-495A-B42B-1B3BF39BB223}" srcOrd="0" destOrd="0" parTransId="{7CA57161-6F7E-4634-AED9-390FB7AA95DD}" sibTransId="{5DECB1A3-D13D-44E6-B87D-6FD80983FFD1}"/>
    <dgm:cxn modelId="{0D04DE89-44BF-48F1-AA4A-560FE3CFF22C}" srcId="{6769FBCD-6E32-4126-A784-CFB0F5F24E0B}" destId="{FCFDC6E7-7FA2-4339-A867-B841DF7DBCF7}" srcOrd="2" destOrd="0" parTransId="{47C569CB-57FB-4B8E-8948-37064065114B}" sibTransId="{E82F341B-87B0-4DDF-B0C6-A0012ED67A2B}"/>
    <dgm:cxn modelId="{A1B9B991-D6A7-43E8-83DC-1985D1964F81}" type="presOf" srcId="{49395439-F1A2-481B-8B43-06EF0AA06C35}" destId="{FDBE2CA0-AB19-482B-AC1D-911C19C4F44B}" srcOrd="0" destOrd="0" presId="urn:microsoft.com/office/officeart/2005/8/layout/hProcess7"/>
    <dgm:cxn modelId="{76454692-F961-4AEA-85A7-7EBC7AC8DBB3}" srcId="{FCFDC6E7-7FA2-4339-A867-B841DF7DBCF7}" destId="{07B8CCBA-3801-4403-B5F2-17658991C690}" srcOrd="0" destOrd="0" parTransId="{CC665129-AE21-4ED6-A2A9-B43F31C3C703}" sibTransId="{C2199510-CBF4-4C4D-ABAE-B3CBFBF1EE04}"/>
    <dgm:cxn modelId="{4D6113C0-9787-4A3E-B806-A8779072B6C9}" type="presOf" srcId="{17745D92-6E73-495A-B42B-1B3BF39BB223}" destId="{E2A532D4-1203-4671-81E4-AE896AA29A17}" srcOrd="0" destOrd="0" presId="urn:microsoft.com/office/officeart/2005/8/layout/hProcess7"/>
    <dgm:cxn modelId="{18A4D1C6-CA28-4640-8DC1-FCA5C284C28A}" type="presOf" srcId="{FCFDC6E7-7FA2-4339-A867-B841DF7DBCF7}" destId="{6F7A6A31-0C65-4ED0-8AF2-787457C01065}" srcOrd="1" destOrd="0" presId="urn:microsoft.com/office/officeart/2005/8/layout/hProcess7"/>
    <dgm:cxn modelId="{816395D0-3733-4CAA-A7EC-4BC313673ABB}" type="presOf" srcId="{07B8CCBA-3801-4403-B5F2-17658991C690}" destId="{EB0024D4-17AF-420E-8FC9-21C18A372258}" srcOrd="0" destOrd="0" presId="urn:microsoft.com/office/officeart/2005/8/layout/hProcess7"/>
    <dgm:cxn modelId="{E9DA00D4-3312-4A7C-8022-ABA835375144}" type="presOf" srcId="{B0B3702C-7E78-4CA5-AC2C-42F3FD490CE2}" destId="{7937506C-8F9D-46EC-8BD3-88E685E9FF31}" srcOrd="0" destOrd="0" presId="urn:microsoft.com/office/officeart/2005/8/layout/hProcess7"/>
    <dgm:cxn modelId="{F70ED6DC-9934-456E-8CCE-519BCAF8E3C6}" type="presOf" srcId="{98063051-364A-4E92-8EB6-8CC1CE1661D8}" destId="{ABBBB393-F0F3-4914-8A73-46AA08021066}" srcOrd="0" destOrd="0" presId="urn:microsoft.com/office/officeart/2005/8/layout/hProcess7"/>
    <dgm:cxn modelId="{2F2DA2F6-1FD2-4004-9ED5-D7F29DB21B39}" srcId="{6769FBCD-6E32-4126-A784-CFB0F5F24E0B}" destId="{49395439-F1A2-481B-8B43-06EF0AA06C35}" srcOrd="0" destOrd="0" parTransId="{94C1B4AB-054D-46B1-B045-EF59315E5164}" sibTransId="{42CD96F4-B543-4DF0-A99A-1EBC858E8BAD}"/>
    <dgm:cxn modelId="{E30DEE22-1663-4304-A548-25B81482B8C9}" type="presParOf" srcId="{C2659C5E-5297-498D-BF93-5EA97E47F88A}" destId="{D8541DA4-6DCD-4DD4-AC2F-7451F93ED258}" srcOrd="0" destOrd="0" presId="urn:microsoft.com/office/officeart/2005/8/layout/hProcess7"/>
    <dgm:cxn modelId="{7A2E2341-1942-43DE-A9BB-F554FD952F10}" type="presParOf" srcId="{D8541DA4-6DCD-4DD4-AC2F-7451F93ED258}" destId="{FDBE2CA0-AB19-482B-AC1D-911C19C4F44B}" srcOrd="0" destOrd="0" presId="urn:microsoft.com/office/officeart/2005/8/layout/hProcess7"/>
    <dgm:cxn modelId="{642CA1C7-DE66-4FA9-8B1C-03A6F23CA863}" type="presParOf" srcId="{D8541DA4-6DCD-4DD4-AC2F-7451F93ED258}" destId="{31BD858B-D18D-4186-A923-D3CC87D9614C}" srcOrd="1" destOrd="0" presId="urn:microsoft.com/office/officeart/2005/8/layout/hProcess7"/>
    <dgm:cxn modelId="{0510D5B9-236B-4571-BF44-89B800FE1FAF}" type="presParOf" srcId="{D8541DA4-6DCD-4DD4-AC2F-7451F93ED258}" destId="{ABBBB393-F0F3-4914-8A73-46AA08021066}" srcOrd="2" destOrd="0" presId="urn:microsoft.com/office/officeart/2005/8/layout/hProcess7"/>
    <dgm:cxn modelId="{31B45380-A767-48AD-810B-12B724DADC06}" type="presParOf" srcId="{C2659C5E-5297-498D-BF93-5EA97E47F88A}" destId="{1E33838B-D458-4809-A6F7-EBCF66936D99}" srcOrd="1" destOrd="0" presId="urn:microsoft.com/office/officeart/2005/8/layout/hProcess7"/>
    <dgm:cxn modelId="{4F401608-7718-4C43-917B-546F4F2EC9D6}" type="presParOf" srcId="{C2659C5E-5297-498D-BF93-5EA97E47F88A}" destId="{38F14AF2-3EC0-45EE-994D-CF1A6A5A8A14}" srcOrd="2" destOrd="0" presId="urn:microsoft.com/office/officeart/2005/8/layout/hProcess7"/>
    <dgm:cxn modelId="{31DF0F94-21A6-4172-9B03-FEFCBEFD0660}" type="presParOf" srcId="{38F14AF2-3EC0-45EE-994D-CF1A6A5A8A14}" destId="{2D21ADE8-E980-4974-A95D-7C04B511633D}" srcOrd="0" destOrd="0" presId="urn:microsoft.com/office/officeart/2005/8/layout/hProcess7"/>
    <dgm:cxn modelId="{3D630BDD-6C51-4FE0-9CE1-99B7C07D4FF4}" type="presParOf" srcId="{38F14AF2-3EC0-45EE-994D-CF1A6A5A8A14}" destId="{B73A352C-E4AB-4786-81C1-50E27F799982}" srcOrd="1" destOrd="0" presId="urn:microsoft.com/office/officeart/2005/8/layout/hProcess7"/>
    <dgm:cxn modelId="{32848C81-45DF-4B54-AE89-C2E713850CD5}" type="presParOf" srcId="{38F14AF2-3EC0-45EE-994D-CF1A6A5A8A14}" destId="{42A2381E-69B0-439E-BBF6-5F63EF2FF931}" srcOrd="2" destOrd="0" presId="urn:microsoft.com/office/officeart/2005/8/layout/hProcess7"/>
    <dgm:cxn modelId="{B8825081-EEEE-4BFF-8742-B9C664DCE502}" type="presParOf" srcId="{C2659C5E-5297-498D-BF93-5EA97E47F88A}" destId="{E6B72551-6B6F-40F0-9250-E075BEEC6003}" srcOrd="3" destOrd="0" presId="urn:microsoft.com/office/officeart/2005/8/layout/hProcess7"/>
    <dgm:cxn modelId="{925C18A9-C6D3-4375-91F3-A284C4A59FDE}" type="presParOf" srcId="{C2659C5E-5297-498D-BF93-5EA97E47F88A}" destId="{F242F3F5-5119-4BA0-808F-E9B2E8C403E1}" srcOrd="4" destOrd="0" presId="urn:microsoft.com/office/officeart/2005/8/layout/hProcess7"/>
    <dgm:cxn modelId="{B34E70C1-A2E9-4C43-85D2-8E490B6EC27C}" type="presParOf" srcId="{F242F3F5-5119-4BA0-808F-E9B2E8C403E1}" destId="{7937506C-8F9D-46EC-8BD3-88E685E9FF31}" srcOrd="0" destOrd="0" presId="urn:microsoft.com/office/officeart/2005/8/layout/hProcess7"/>
    <dgm:cxn modelId="{6D18CC0C-11BE-4304-9DD8-C35A915A2905}" type="presParOf" srcId="{F242F3F5-5119-4BA0-808F-E9B2E8C403E1}" destId="{C57BD871-36C4-481D-9441-FF1AAC730FBC}" srcOrd="1" destOrd="0" presId="urn:microsoft.com/office/officeart/2005/8/layout/hProcess7"/>
    <dgm:cxn modelId="{4D73B2CD-0BDC-4A41-A728-560E7FA848A4}" type="presParOf" srcId="{F242F3F5-5119-4BA0-808F-E9B2E8C403E1}" destId="{E2A532D4-1203-4671-81E4-AE896AA29A17}" srcOrd="2" destOrd="0" presId="urn:microsoft.com/office/officeart/2005/8/layout/hProcess7"/>
    <dgm:cxn modelId="{521CEF50-7EEA-4F09-9A32-3569E77570AC}" type="presParOf" srcId="{C2659C5E-5297-498D-BF93-5EA97E47F88A}" destId="{EDCE412A-3B1E-4DBE-AF84-A0E6DED01FAF}" srcOrd="5" destOrd="0" presId="urn:microsoft.com/office/officeart/2005/8/layout/hProcess7"/>
    <dgm:cxn modelId="{7BF8CFEB-8133-49F0-93B2-7F8DA0987C50}" type="presParOf" srcId="{C2659C5E-5297-498D-BF93-5EA97E47F88A}" destId="{7F34436A-D44E-45EF-BA5B-1E04E249B883}" srcOrd="6" destOrd="0" presId="urn:microsoft.com/office/officeart/2005/8/layout/hProcess7"/>
    <dgm:cxn modelId="{A1DBA089-DB94-4732-8F53-835EBDE4E0DC}" type="presParOf" srcId="{7F34436A-D44E-45EF-BA5B-1E04E249B883}" destId="{6AA939F9-D2F4-4DAE-BA38-5AD7B7C90DC9}" srcOrd="0" destOrd="0" presId="urn:microsoft.com/office/officeart/2005/8/layout/hProcess7"/>
    <dgm:cxn modelId="{4BECBEB1-25A5-4822-85FD-B187040B02ED}" type="presParOf" srcId="{7F34436A-D44E-45EF-BA5B-1E04E249B883}" destId="{E904D2B3-FBEB-4655-A6A2-104F5E721048}" srcOrd="1" destOrd="0" presId="urn:microsoft.com/office/officeart/2005/8/layout/hProcess7"/>
    <dgm:cxn modelId="{2A037402-2FD4-4B5E-A814-2CF7FA5C11E7}" type="presParOf" srcId="{7F34436A-D44E-45EF-BA5B-1E04E249B883}" destId="{5A7733BD-B0E1-43AF-92BA-2D9D6BF1A5AC}" srcOrd="2" destOrd="0" presId="urn:microsoft.com/office/officeart/2005/8/layout/hProcess7"/>
    <dgm:cxn modelId="{4500E3B0-43B6-4850-8E13-EFF02852C05C}" type="presParOf" srcId="{C2659C5E-5297-498D-BF93-5EA97E47F88A}" destId="{33D6DDD4-8CC4-4A98-AE4E-DDE4949F1F11}" srcOrd="7" destOrd="0" presId="urn:microsoft.com/office/officeart/2005/8/layout/hProcess7"/>
    <dgm:cxn modelId="{52E0546E-D723-403A-9C0E-317FE524AD66}" type="presParOf" srcId="{C2659C5E-5297-498D-BF93-5EA97E47F88A}" destId="{4FE5E6F3-A891-4869-89C8-03B0BBF694D9}" srcOrd="8" destOrd="0" presId="urn:microsoft.com/office/officeart/2005/8/layout/hProcess7"/>
    <dgm:cxn modelId="{EC04AD3D-4D2F-4393-BAED-ADABBD36A1BA}" type="presParOf" srcId="{4FE5E6F3-A891-4869-89C8-03B0BBF694D9}" destId="{64F6D756-1B39-4532-AF90-37F6B5023792}" srcOrd="0" destOrd="0" presId="urn:microsoft.com/office/officeart/2005/8/layout/hProcess7"/>
    <dgm:cxn modelId="{8E5ABCB8-109A-4F02-A451-3A07EFA36C38}" type="presParOf" srcId="{4FE5E6F3-A891-4869-89C8-03B0BBF694D9}" destId="{6F7A6A31-0C65-4ED0-8AF2-787457C01065}" srcOrd="1" destOrd="0" presId="urn:microsoft.com/office/officeart/2005/8/layout/hProcess7"/>
    <dgm:cxn modelId="{1CAEE5C2-392D-4008-837F-6C4E9B6AF6D8}" type="presParOf" srcId="{4FE5E6F3-A891-4869-89C8-03B0BBF694D9}" destId="{EB0024D4-17AF-420E-8FC9-21C18A372258}"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FE04A2-8945-4A53-B068-8DFCEE6A8553}">
      <dsp:nvSpPr>
        <dsp:cNvPr id="0" name=""/>
        <dsp:cNvSpPr/>
      </dsp:nvSpPr>
      <dsp:spPr>
        <a:xfrm>
          <a:off x="0" y="613499"/>
          <a:ext cx="3124200" cy="1440000"/>
        </a:xfrm>
        <a:prstGeom prst="rightArrow">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977D4A-5F93-420E-9096-A838CA0D9E4D}">
      <dsp:nvSpPr>
        <dsp:cNvPr id="0" name=""/>
        <dsp:cNvSpPr/>
      </dsp:nvSpPr>
      <dsp:spPr>
        <a:xfrm>
          <a:off x="252010" y="973500"/>
          <a:ext cx="255976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03200" rIns="0" bIns="203200" numCol="1" spcCol="1270" anchor="ctr" anchorCtr="0">
          <a:noAutofit/>
        </a:bodyPr>
        <a:lstStyle/>
        <a:p>
          <a:pPr marL="0" lvl="0" indent="0" algn="ctr" defTabSz="889000">
            <a:lnSpc>
              <a:spcPct val="90000"/>
            </a:lnSpc>
            <a:spcBef>
              <a:spcPct val="0"/>
            </a:spcBef>
            <a:spcAft>
              <a:spcPct val="35000"/>
            </a:spcAft>
            <a:buNone/>
          </a:pPr>
          <a:r>
            <a:rPr lang="fr-FR" sz="2000" kern="1200" dirty="0"/>
            <a:t>Etre acteur de son projet</a:t>
          </a:r>
        </a:p>
      </dsp:txBody>
      <dsp:txXfrm>
        <a:off x="252010" y="973500"/>
        <a:ext cx="2559769"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AB760-9755-4175-8241-434D740CFFE1}">
      <dsp:nvSpPr>
        <dsp:cNvPr id="0" name=""/>
        <dsp:cNvSpPr/>
      </dsp:nvSpPr>
      <dsp:spPr>
        <a:xfrm rot="10800000">
          <a:off x="695267" y="96382"/>
          <a:ext cx="2077593" cy="68785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3326" tIns="64770" rIns="120904" bIns="64770" numCol="1" spcCol="1270" anchor="ctr" anchorCtr="0">
          <a:noAutofit/>
        </a:bodyPr>
        <a:lstStyle/>
        <a:p>
          <a:pPr marL="0" lvl="0" indent="0" algn="ctr" defTabSz="755650">
            <a:lnSpc>
              <a:spcPct val="90000"/>
            </a:lnSpc>
            <a:spcBef>
              <a:spcPct val="0"/>
            </a:spcBef>
            <a:spcAft>
              <a:spcPct val="35000"/>
            </a:spcAft>
            <a:buNone/>
          </a:pPr>
          <a:r>
            <a:rPr lang="fr-FR" sz="1700" kern="1200" dirty="0"/>
            <a:t>informatique</a:t>
          </a:r>
        </a:p>
      </dsp:txBody>
      <dsp:txXfrm rot="10800000">
        <a:off x="867231" y="96382"/>
        <a:ext cx="1905629" cy="687857"/>
      </dsp:txXfrm>
    </dsp:sp>
    <dsp:sp modelId="{8BA80356-E773-417C-B830-1BD5D16390EC}">
      <dsp:nvSpPr>
        <dsp:cNvPr id="0" name=""/>
        <dsp:cNvSpPr/>
      </dsp:nvSpPr>
      <dsp:spPr>
        <a:xfrm>
          <a:off x="351339" y="47"/>
          <a:ext cx="687857" cy="880526"/>
        </a:xfrm>
        <a:prstGeom prst="ellipse">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A0E187-571E-4744-BC88-FD9F90CC7710}">
      <dsp:nvSpPr>
        <dsp:cNvPr id="0" name=""/>
        <dsp:cNvSpPr/>
      </dsp:nvSpPr>
      <dsp:spPr>
        <a:xfrm rot="10800000">
          <a:off x="693216" y="1085905"/>
          <a:ext cx="2077593" cy="68785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3326" tIns="64770" rIns="120904" bIns="64770" numCol="1" spcCol="1270" anchor="ctr" anchorCtr="0">
          <a:noAutofit/>
        </a:bodyPr>
        <a:lstStyle/>
        <a:p>
          <a:pPr marL="0" lvl="0" indent="0" algn="ctr" defTabSz="755650">
            <a:lnSpc>
              <a:spcPct val="90000"/>
            </a:lnSpc>
            <a:spcBef>
              <a:spcPct val="0"/>
            </a:spcBef>
            <a:spcAft>
              <a:spcPct val="35000"/>
            </a:spcAft>
            <a:buNone/>
          </a:pPr>
          <a:r>
            <a:rPr lang="fr-FR" sz="1700" kern="1200" dirty="0"/>
            <a:t>indispensable</a:t>
          </a:r>
        </a:p>
      </dsp:txBody>
      <dsp:txXfrm rot="10800000">
        <a:off x="865180" y="1085905"/>
        <a:ext cx="1905629" cy="687857"/>
      </dsp:txXfrm>
    </dsp:sp>
    <dsp:sp modelId="{06A95A8E-0475-421D-A050-0CD70FD58628}">
      <dsp:nvSpPr>
        <dsp:cNvPr id="0" name=""/>
        <dsp:cNvSpPr/>
      </dsp:nvSpPr>
      <dsp:spPr>
        <a:xfrm>
          <a:off x="306850" y="1103191"/>
          <a:ext cx="679651" cy="680662"/>
        </a:xfrm>
        <a:prstGeom prst="ellipse">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3000" r="-3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44D203-256F-40DB-8768-F33BC542AA39}">
      <dsp:nvSpPr>
        <dsp:cNvPr id="0" name=""/>
        <dsp:cNvSpPr/>
      </dsp:nvSpPr>
      <dsp:spPr>
        <a:xfrm rot="10800000">
          <a:off x="695267" y="1979094"/>
          <a:ext cx="2077593" cy="687857"/>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3326" tIns="64770" rIns="120904" bIns="64770" numCol="1" spcCol="1270" anchor="ctr" anchorCtr="0">
          <a:noAutofit/>
        </a:bodyPr>
        <a:lstStyle/>
        <a:p>
          <a:pPr marL="0" lvl="0" indent="0" algn="ctr" defTabSz="755650">
            <a:lnSpc>
              <a:spcPct val="90000"/>
            </a:lnSpc>
            <a:spcBef>
              <a:spcPct val="0"/>
            </a:spcBef>
            <a:spcAft>
              <a:spcPct val="35000"/>
            </a:spcAft>
            <a:buNone/>
          </a:pPr>
          <a:r>
            <a:rPr lang="fr-FR" sz="1700" kern="1200" dirty="0"/>
            <a:t>irremplaçable</a:t>
          </a:r>
        </a:p>
      </dsp:txBody>
      <dsp:txXfrm rot="10800000">
        <a:off x="867231" y="1979094"/>
        <a:ext cx="1905629" cy="687857"/>
      </dsp:txXfrm>
    </dsp:sp>
    <dsp:sp modelId="{AE88C3D7-90B9-4EB3-B4A7-FE0B9EE1C16F}">
      <dsp:nvSpPr>
        <dsp:cNvPr id="0" name=""/>
        <dsp:cNvSpPr/>
      </dsp:nvSpPr>
      <dsp:spPr>
        <a:xfrm>
          <a:off x="351339" y="1979094"/>
          <a:ext cx="687857" cy="687857"/>
        </a:xfrm>
        <a:prstGeom prst="ellipse">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1000" b="-1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9C0B4E-EE33-4063-8334-87AEAF8F0DA5}">
      <dsp:nvSpPr>
        <dsp:cNvPr id="0" name=""/>
        <dsp:cNvSpPr/>
      </dsp:nvSpPr>
      <dsp:spPr>
        <a:xfrm>
          <a:off x="2438399" y="496"/>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fr-FR" sz="2500" kern="1200" dirty="0"/>
            <a:t>Outil informatique</a:t>
          </a:r>
        </a:p>
        <a:p>
          <a:pPr marL="228600" lvl="1" indent="-228600" algn="l" defTabSz="1111250">
            <a:lnSpc>
              <a:spcPct val="90000"/>
            </a:lnSpc>
            <a:spcBef>
              <a:spcPct val="0"/>
            </a:spcBef>
            <a:spcAft>
              <a:spcPct val="15000"/>
            </a:spcAft>
            <a:buChar char="•"/>
          </a:pPr>
          <a:r>
            <a:rPr lang="fr-FR" sz="2500" kern="1200" dirty="0"/>
            <a:t>Accès internet, wifi</a:t>
          </a:r>
        </a:p>
      </dsp:txBody>
      <dsp:txXfrm>
        <a:off x="2438399" y="242342"/>
        <a:ext cx="2932063" cy="1451073"/>
      </dsp:txXfrm>
    </dsp:sp>
    <dsp:sp modelId="{2B7B27C8-A336-4D01-B741-2F64F920A015}">
      <dsp:nvSpPr>
        <dsp:cNvPr id="0" name=""/>
        <dsp:cNvSpPr/>
      </dsp:nvSpPr>
      <dsp:spPr>
        <a:xfrm>
          <a:off x="0" y="479824"/>
          <a:ext cx="2438400" cy="976108"/>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fr-FR" sz="2700" kern="1200" dirty="0"/>
            <a:t>Une lieu adapté</a:t>
          </a:r>
        </a:p>
      </dsp:txBody>
      <dsp:txXfrm>
        <a:off x="47650" y="527474"/>
        <a:ext cx="2343100" cy="880808"/>
      </dsp:txXfrm>
    </dsp:sp>
    <dsp:sp modelId="{EF9E0E34-6E21-477B-857C-B096A2799BE0}">
      <dsp:nvSpPr>
        <dsp:cNvPr id="0" name=""/>
        <dsp:cNvSpPr/>
      </dsp:nvSpPr>
      <dsp:spPr>
        <a:xfrm>
          <a:off x="2438400" y="2128738"/>
          <a:ext cx="3657600" cy="193476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fr-FR" sz="2500" kern="1200" dirty="0"/>
            <a:t>Accès par inscription</a:t>
          </a:r>
        </a:p>
        <a:p>
          <a:pPr marL="228600" lvl="1" indent="-228600" algn="l" defTabSz="1111250">
            <a:lnSpc>
              <a:spcPct val="90000"/>
            </a:lnSpc>
            <a:spcBef>
              <a:spcPct val="0"/>
            </a:spcBef>
            <a:spcAft>
              <a:spcPct val="15000"/>
            </a:spcAft>
            <a:buChar char="•"/>
          </a:pPr>
          <a:r>
            <a:rPr lang="fr-FR" sz="2500" kern="1200" dirty="0"/>
            <a:t>A la demande des travailleurs.</a:t>
          </a:r>
        </a:p>
      </dsp:txBody>
      <dsp:txXfrm>
        <a:off x="2438400" y="2370584"/>
        <a:ext cx="2932063" cy="1451073"/>
      </dsp:txXfrm>
    </dsp:sp>
    <dsp:sp modelId="{0296AC3A-8877-418D-8B91-3C6498951B31}">
      <dsp:nvSpPr>
        <dsp:cNvPr id="0" name=""/>
        <dsp:cNvSpPr/>
      </dsp:nvSpPr>
      <dsp:spPr>
        <a:xfrm>
          <a:off x="23664" y="2526613"/>
          <a:ext cx="2438400" cy="1089563"/>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fr-FR" sz="2700" kern="1200" dirty="0"/>
            <a:t>Un lieu sécurisé</a:t>
          </a:r>
        </a:p>
      </dsp:txBody>
      <dsp:txXfrm>
        <a:off x="76852" y="2579801"/>
        <a:ext cx="2332024" cy="9831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B7F45-B8FC-45CC-834F-04EA2985000E}">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fr-FR" sz="3400" kern="1200" dirty="0"/>
            <a:t>Projet développement stage en milieu ordinaire</a:t>
          </a:r>
        </a:p>
      </dsp:txBody>
      <dsp:txXfrm>
        <a:off x="0" y="0"/>
        <a:ext cx="6096000" cy="1219200"/>
      </dsp:txXfrm>
    </dsp:sp>
    <dsp:sp modelId="{8B97FF3E-842B-4E45-828D-97162236CFF5}">
      <dsp:nvSpPr>
        <dsp:cNvPr id="0" name=""/>
        <dsp:cNvSpPr/>
      </dsp:nvSpPr>
      <dsp:spPr>
        <a:xfrm>
          <a:off x="2976"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cv</a:t>
          </a:r>
        </a:p>
      </dsp:txBody>
      <dsp:txXfrm>
        <a:off x="2976" y="1219200"/>
        <a:ext cx="2030015" cy="2560320"/>
      </dsp:txXfrm>
    </dsp:sp>
    <dsp:sp modelId="{853D5A50-572C-444F-8652-672DCA72AF4B}">
      <dsp:nvSpPr>
        <dsp:cNvPr id="0" name=""/>
        <dsp:cNvSpPr/>
      </dsp:nvSpPr>
      <dsp:spPr>
        <a:xfrm>
          <a:off x="2032992"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Lettre de motivation</a:t>
          </a:r>
        </a:p>
      </dsp:txBody>
      <dsp:txXfrm>
        <a:off x="2032992" y="1219200"/>
        <a:ext cx="2030015" cy="2560320"/>
      </dsp:txXfrm>
    </dsp:sp>
    <dsp:sp modelId="{5AF84C06-BFE5-4A7A-AED1-0AE275B6B5E6}">
      <dsp:nvSpPr>
        <dsp:cNvPr id="0" name=""/>
        <dsp:cNvSpPr/>
      </dsp:nvSpPr>
      <dsp:spPr>
        <a:xfrm>
          <a:off x="4063007"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fr-FR" sz="3100" kern="1200" dirty="0"/>
            <a:t>Courriers diverses</a:t>
          </a:r>
        </a:p>
      </dsp:txBody>
      <dsp:txXfrm>
        <a:off x="4063007" y="1219200"/>
        <a:ext cx="2030015" cy="2560320"/>
      </dsp:txXfrm>
    </dsp:sp>
    <dsp:sp modelId="{80980764-6CE5-44D2-AFE6-9B40D35ECBD7}">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B7F45-B8FC-45CC-834F-04EA2985000E}">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fr-FR" sz="3400" kern="1200" dirty="0"/>
            <a:t>Aider à la réalisation de démarches administratives</a:t>
          </a:r>
        </a:p>
      </dsp:txBody>
      <dsp:txXfrm>
        <a:off x="0" y="0"/>
        <a:ext cx="6096000" cy="1219200"/>
      </dsp:txXfrm>
    </dsp:sp>
    <dsp:sp modelId="{8B97FF3E-842B-4E45-828D-97162236CFF5}">
      <dsp:nvSpPr>
        <dsp:cNvPr id="0" name=""/>
        <dsp:cNvSpPr/>
      </dsp:nvSpPr>
      <dsp:spPr>
        <a:xfrm>
          <a:off x="2976"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r-FR" sz="3000" kern="1200" dirty="0"/>
            <a:t>Déclaration prime activité…</a:t>
          </a:r>
        </a:p>
      </dsp:txBody>
      <dsp:txXfrm>
        <a:off x="2976" y="1219200"/>
        <a:ext cx="2030015" cy="2560320"/>
      </dsp:txXfrm>
    </dsp:sp>
    <dsp:sp modelId="{853D5A50-572C-444F-8652-672DCA72AF4B}">
      <dsp:nvSpPr>
        <dsp:cNvPr id="0" name=""/>
        <dsp:cNvSpPr/>
      </dsp:nvSpPr>
      <dsp:spPr>
        <a:xfrm>
          <a:off x="2032992"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r-FR" sz="3000" kern="1200" dirty="0"/>
            <a:t>Demande en ligne caf, </a:t>
          </a:r>
          <a:r>
            <a:rPr lang="fr-FR" sz="3000" kern="1200" dirty="0" err="1"/>
            <a:t>cpam</a:t>
          </a:r>
          <a:r>
            <a:rPr lang="fr-FR" sz="3000" kern="1200" dirty="0"/>
            <a:t>…</a:t>
          </a:r>
        </a:p>
      </dsp:txBody>
      <dsp:txXfrm>
        <a:off x="2032992" y="1219200"/>
        <a:ext cx="2030015" cy="2560320"/>
      </dsp:txXfrm>
    </dsp:sp>
    <dsp:sp modelId="{5AF84C06-BFE5-4A7A-AED1-0AE275B6B5E6}">
      <dsp:nvSpPr>
        <dsp:cNvPr id="0" name=""/>
        <dsp:cNvSpPr/>
      </dsp:nvSpPr>
      <dsp:spPr>
        <a:xfrm>
          <a:off x="4063007"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fr-FR" sz="3000" kern="1200" dirty="0"/>
            <a:t>Courriers diverses</a:t>
          </a:r>
        </a:p>
      </dsp:txBody>
      <dsp:txXfrm>
        <a:off x="4063007" y="1219200"/>
        <a:ext cx="2030015" cy="2560320"/>
      </dsp:txXfrm>
    </dsp:sp>
    <dsp:sp modelId="{80980764-6CE5-44D2-AFE6-9B40D35ECBD7}">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AB7F45-B8FC-45CC-834F-04EA2985000E}">
      <dsp:nvSpPr>
        <dsp:cNvPr id="0" name=""/>
        <dsp:cNvSpPr/>
      </dsp:nvSpPr>
      <dsp:spPr>
        <a:xfrm>
          <a:off x="0" y="0"/>
          <a:ext cx="6096000" cy="121920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fr-FR" sz="3400" kern="1200" dirty="0"/>
            <a:t>Favoriser les projets professionnels (ESAT ou MO)</a:t>
          </a:r>
        </a:p>
      </dsp:txBody>
      <dsp:txXfrm>
        <a:off x="0" y="0"/>
        <a:ext cx="6096000" cy="1219200"/>
      </dsp:txXfrm>
    </dsp:sp>
    <dsp:sp modelId="{8B97FF3E-842B-4E45-828D-97162236CFF5}">
      <dsp:nvSpPr>
        <dsp:cNvPr id="0" name=""/>
        <dsp:cNvSpPr/>
      </dsp:nvSpPr>
      <dsp:spPr>
        <a:xfrm>
          <a:off x="2976"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Recherche et consultations d’offres d’emploi</a:t>
          </a:r>
        </a:p>
      </dsp:txBody>
      <dsp:txXfrm>
        <a:off x="2976" y="1219200"/>
        <a:ext cx="2030015" cy="2560320"/>
      </dsp:txXfrm>
    </dsp:sp>
    <dsp:sp modelId="{853D5A50-572C-444F-8652-672DCA72AF4B}">
      <dsp:nvSpPr>
        <dsp:cNvPr id="0" name=""/>
        <dsp:cNvSpPr/>
      </dsp:nvSpPr>
      <dsp:spPr>
        <a:xfrm>
          <a:off x="2032992"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Recherches d’entreprises, cyclages d’entreprises…</a:t>
          </a:r>
        </a:p>
      </dsp:txBody>
      <dsp:txXfrm>
        <a:off x="2032992" y="1219200"/>
        <a:ext cx="2030015" cy="2560320"/>
      </dsp:txXfrm>
    </dsp:sp>
    <dsp:sp modelId="{5AF84C06-BFE5-4A7A-AED1-0AE275B6B5E6}">
      <dsp:nvSpPr>
        <dsp:cNvPr id="0" name=""/>
        <dsp:cNvSpPr/>
      </dsp:nvSpPr>
      <dsp:spPr>
        <a:xfrm>
          <a:off x="4063007" y="1219200"/>
          <a:ext cx="2030015" cy="256032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fr-FR" sz="2400" kern="1200" dirty="0"/>
            <a:t>Outils internes à l’ESAT</a:t>
          </a:r>
        </a:p>
        <a:p>
          <a:pPr marL="0" lvl="0" indent="0" algn="ctr" defTabSz="1066800">
            <a:lnSpc>
              <a:spcPct val="90000"/>
            </a:lnSpc>
            <a:spcBef>
              <a:spcPct val="0"/>
            </a:spcBef>
            <a:spcAft>
              <a:spcPct val="35000"/>
            </a:spcAft>
            <a:buNone/>
          </a:pPr>
          <a:r>
            <a:rPr lang="fr-FR" sz="2400" kern="1200" dirty="0"/>
            <a:t>(tableaux, fiches procédures, </a:t>
          </a:r>
          <a:r>
            <a:rPr lang="fr-FR" sz="2400" kern="1200" dirty="0" err="1"/>
            <a:t>rsfp</a:t>
          </a:r>
          <a:r>
            <a:rPr lang="fr-FR" sz="2400" kern="1200" dirty="0"/>
            <a:t>..)</a:t>
          </a:r>
        </a:p>
      </dsp:txBody>
      <dsp:txXfrm>
        <a:off x="4063007" y="1219200"/>
        <a:ext cx="2030015" cy="2560320"/>
      </dsp:txXfrm>
    </dsp:sp>
    <dsp:sp modelId="{80980764-6CE5-44D2-AFE6-9B40D35ECBD7}">
      <dsp:nvSpPr>
        <dsp:cNvPr id="0" name=""/>
        <dsp:cNvSpPr/>
      </dsp:nvSpPr>
      <dsp:spPr>
        <a:xfrm>
          <a:off x="0" y="3779520"/>
          <a:ext cx="6096000" cy="284480"/>
        </a:xfrm>
        <a:prstGeom prst="rect">
          <a:avLst/>
        </a:prstGeom>
        <a:solidFill>
          <a:schemeClr val="accent1">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BE2CA0-AB19-482B-AC1D-911C19C4F44B}">
      <dsp:nvSpPr>
        <dsp:cNvPr id="0" name=""/>
        <dsp:cNvSpPr/>
      </dsp:nvSpPr>
      <dsp:spPr>
        <a:xfrm>
          <a:off x="66716" y="2411104"/>
          <a:ext cx="2259082" cy="2710898"/>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8293" rIns="75565" bIns="0" numCol="1" spcCol="1270" anchor="t" anchorCtr="0">
          <a:noAutofit/>
        </a:bodyPr>
        <a:lstStyle/>
        <a:p>
          <a:pPr marL="0" lvl="0" indent="0" algn="r" defTabSz="755650">
            <a:lnSpc>
              <a:spcPct val="90000"/>
            </a:lnSpc>
            <a:spcBef>
              <a:spcPct val="0"/>
            </a:spcBef>
            <a:spcAft>
              <a:spcPct val="35000"/>
            </a:spcAft>
            <a:buNone/>
          </a:pPr>
          <a:r>
            <a:rPr lang="fr-FR" sz="1700" kern="1200" dirty="0"/>
            <a:t>INFORMATIQUE</a:t>
          </a:r>
        </a:p>
      </dsp:txBody>
      <dsp:txXfrm rot="16200000">
        <a:off x="-818844" y="3296664"/>
        <a:ext cx="2222936" cy="451816"/>
      </dsp:txXfrm>
    </dsp:sp>
    <dsp:sp modelId="{ABBBB393-F0F3-4914-8A73-46AA08021066}">
      <dsp:nvSpPr>
        <dsp:cNvPr id="0" name=""/>
        <dsp:cNvSpPr/>
      </dsp:nvSpPr>
      <dsp:spPr>
        <a:xfrm>
          <a:off x="518532" y="2411104"/>
          <a:ext cx="1683016" cy="271089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fr-FR" sz="2700" kern="1200" dirty="0"/>
            <a:t>Facilitateur d’</a:t>
          </a:r>
          <a:r>
            <a:rPr lang="fr-FR" sz="2700" kern="1200" dirty="0" err="1"/>
            <a:t>acces</a:t>
          </a:r>
          <a:r>
            <a:rPr lang="fr-FR" sz="2700" kern="1200" dirty="0"/>
            <a:t> à l’autonomie</a:t>
          </a:r>
        </a:p>
      </dsp:txBody>
      <dsp:txXfrm>
        <a:off x="518532" y="2411104"/>
        <a:ext cx="1683016" cy="2710898"/>
      </dsp:txXfrm>
    </dsp:sp>
    <dsp:sp modelId="{7937506C-8F9D-46EC-8BD3-88E685E9FF31}">
      <dsp:nvSpPr>
        <dsp:cNvPr id="0" name=""/>
        <dsp:cNvSpPr/>
      </dsp:nvSpPr>
      <dsp:spPr>
        <a:xfrm>
          <a:off x="2338674" y="1345937"/>
          <a:ext cx="2259082" cy="2710898"/>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8293" rIns="75565" bIns="0" numCol="1" spcCol="1270" anchor="t" anchorCtr="0">
          <a:noAutofit/>
        </a:bodyPr>
        <a:lstStyle/>
        <a:p>
          <a:pPr marL="0" lvl="0" indent="0" algn="r" defTabSz="755650">
            <a:lnSpc>
              <a:spcPct val="90000"/>
            </a:lnSpc>
            <a:spcBef>
              <a:spcPct val="0"/>
            </a:spcBef>
            <a:spcAft>
              <a:spcPct val="35000"/>
            </a:spcAft>
            <a:buNone/>
          </a:pPr>
          <a:r>
            <a:rPr lang="fr-FR" sz="1700" kern="1200" dirty="0"/>
            <a:t>INTERNET</a:t>
          </a:r>
        </a:p>
      </dsp:txBody>
      <dsp:txXfrm rot="16200000">
        <a:off x="1453114" y="2231498"/>
        <a:ext cx="2222936" cy="451816"/>
      </dsp:txXfrm>
    </dsp:sp>
    <dsp:sp modelId="{B73A352C-E4AB-4786-81C1-50E27F799982}">
      <dsp:nvSpPr>
        <dsp:cNvPr id="0" name=""/>
        <dsp:cNvSpPr/>
      </dsp:nvSpPr>
      <dsp:spPr>
        <a:xfrm rot="5400000">
          <a:off x="2150799" y="3487674"/>
          <a:ext cx="398342" cy="338862"/>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A532D4-1203-4671-81E4-AE896AA29A17}">
      <dsp:nvSpPr>
        <dsp:cNvPr id="0" name=""/>
        <dsp:cNvSpPr/>
      </dsp:nvSpPr>
      <dsp:spPr>
        <a:xfrm>
          <a:off x="2790491" y="1345937"/>
          <a:ext cx="1683016" cy="271089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fr-FR" sz="2700" kern="1200" dirty="0"/>
            <a:t>Fenêtre ouverte sur le monde</a:t>
          </a:r>
        </a:p>
      </dsp:txBody>
      <dsp:txXfrm>
        <a:off x="2790491" y="1345937"/>
        <a:ext cx="1683016" cy="2710898"/>
      </dsp:txXfrm>
    </dsp:sp>
    <dsp:sp modelId="{64F6D756-1B39-4532-AF90-37F6B5023792}">
      <dsp:nvSpPr>
        <dsp:cNvPr id="0" name=""/>
        <dsp:cNvSpPr/>
      </dsp:nvSpPr>
      <dsp:spPr>
        <a:xfrm>
          <a:off x="4677349" y="2411104"/>
          <a:ext cx="2259082" cy="2710898"/>
        </a:xfrm>
        <a:prstGeom prst="roundRect">
          <a:avLst>
            <a:gd name="adj" fmla="val 5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8293" rIns="75565" bIns="0" numCol="1" spcCol="1270" anchor="t" anchorCtr="0">
          <a:noAutofit/>
        </a:bodyPr>
        <a:lstStyle/>
        <a:p>
          <a:pPr marL="0" lvl="0" indent="0" algn="r" defTabSz="755650">
            <a:lnSpc>
              <a:spcPct val="90000"/>
            </a:lnSpc>
            <a:spcBef>
              <a:spcPct val="0"/>
            </a:spcBef>
            <a:spcAft>
              <a:spcPct val="35000"/>
            </a:spcAft>
            <a:buNone/>
          </a:pPr>
          <a:r>
            <a:rPr lang="fr-FR" sz="1700" kern="1200" dirty="0"/>
            <a:t>L’OUTIL INFORMATIQUE</a:t>
          </a:r>
        </a:p>
      </dsp:txBody>
      <dsp:txXfrm rot="16200000">
        <a:off x="3791789" y="3296664"/>
        <a:ext cx="2222936" cy="451816"/>
      </dsp:txXfrm>
    </dsp:sp>
    <dsp:sp modelId="{E904D2B3-FBEB-4655-A6A2-104F5E721048}">
      <dsp:nvSpPr>
        <dsp:cNvPr id="0" name=""/>
        <dsp:cNvSpPr/>
      </dsp:nvSpPr>
      <dsp:spPr>
        <a:xfrm rot="5400000">
          <a:off x="4488949" y="3487674"/>
          <a:ext cx="398342" cy="338862"/>
        </a:xfrm>
        <a:prstGeom prst="flowChartExtract">
          <a:avLst/>
        </a:prstGeom>
        <a:solidFill>
          <a:schemeClr val="l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B0024D4-17AF-420E-8FC9-21C18A372258}">
      <dsp:nvSpPr>
        <dsp:cNvPr id="0" name=""/>
        <dsp:cNvSpPr/>
      </dsp:nvSpPr>
      <dsp:spPr>
        <a:xfrm>
          <a:off x="5129166" y="2411104"/>
          <a:ext cx="1683016" cy="2710898"/>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2583" rIns="0" bIns="0" numCol="1" spcCol="1270" anchor="t" anchorCtr="0">
          <a:noAutofit/>
        </a:bodyPr>
        <a:lstStyle/>
        <a:p>
          <a:pPr marL="0" lvl="0" indent="0" algn="l" defTabSz="1200150">
            <a:lnSpc>
              <a:spcPct val="90000"/>
            </a:lnSpc>
            <a:spcBef>
              <a:spcPct val="0"/>
            </a:spcBef>
            <a:spcAft>
              <a:spcPct val="35000"/>
            </a:spcAft>
            <a:buNone/>
          </a:pPr>
          <a:r>
            <a:rPr lang="fr-FR" sz="2700" kern="1200" dirty="0"/>
            <a:t>Développer la confiance en soi</a:t>
          </a:r>
        </a:p>
      </dsp:txBody>
      <dsp:txXfrm>
        <a:off x="5129166" y="2411104"/>
        <a:ext cx="1683016" cy="271089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16" name="Title 15"/>
          <p:cNvSpPr>
            <a:spLocks noGrp="1"/>
          </p:cNvSpPr>
          <p:nvPr>
            <p:ph type="title"/>
          </p:nvPr>
        </p:nvSpPr>
        <p:spPr>
          <a:xfrm>
            <a:off x="2438400" y="1447800"/>
            <a:ext cx="3962400" cy="2133600"/>
          </a:xfrm>
        </p:spPr>
        <p:txBody>
          <a:bodyPr anchor="b"/>
          <a:lstStyle/>
          <a:p>
            <a:r>
              <a:rPr lang="fr-FR"/>
              <a:t>Modifiez le style du titre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D38F6F2C-1B81-4AA3-AA30-284CA93C5390}" type="datetimeFigureOut">
              <a:rPr lang="fr-CH" smtClean="0"/>
              <a:pPr/>
              <a:t>26.03.2018</a:t>
            </a:fld>
            <a:endParaRPr lang="fr-CH"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D8E6BA5C-40A6-4C8E-9E50-EC44147B2112}" type="slidenum">
              <a:rPr lang="fr-CH" smtClean="0"/>
              <a:pPr/>
              <a:t>‹N°›</a:t>
            </a:fld>
            <a:endParaRPr lang="fr-CH" dirty="0"/>
          </a:p>
        </p:txBody>
      </p:sp>
      <p:sp>
        <p:nvSpPr>
          <p:cNvPr id="15" name="Footer Placeholder 14"/>
          <p:cNvSpPr>
            <a:spLocks noGrp="1"/>
          </p:cNvSpPr>
          <p:nvPr>
            <p:ph type="ftr" sz="quarter" idx="12"/>
          </p:nvPr>
        </p:nvSpPr>
        <p:spPr>
          <a:xfrm>
            <a:off x="3581400" y="6296248"/>
            <a:ext cx="2820987" cy="152400"/>
          </a:xfrm>
        </p:spPr>
        <p:txBody>
          <a:bodyPr/>
          <a:lstStyle/>
          <a:p>
            <a:endParaRPr lang="fr-CH"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Date Placeholder 12"/>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4" name="Slide Number Placeholder 13"/>
          <p:cNvSpPr>
            <a:spLocks noGrp="1"/>
          </p:cNvSpPr>
          <p:nvPr>
            <p:ph type="sldNum" sz="quarter" idx="11"/>
          </p:nvPr>
        </p:nvSpPr>
        <p:spPr/>
        <p:txBody>
          <a:bodyPr/>
          <a:lstStyle/>
          <a:p>
            <a:fld id="{D8E6BA5C-40A6-4C8E-9E50-EC44147B2112}" type="slidenum">
              <a:rPr lang="fr-CH" smtClean="0"/>
              <a:pPr/>
              <a:t>‹N°›</a:t>
            </a:fld>
            <a:endParaRPr lang="fr-CH" dirty="0"/>
          </a:p>
        </p:txBody>
      </p:sp>
      <p:sp>
        <p:nvSpPr>
          <p:cNvPr id="15" name="Footer Placeholder 14"/>
          <p:cNvSpPr>
            <a:spLocks noGrp="1"/>
          </p:cNvSpPr>
          <p:nvPr>
            <p:ph type="ftr" sz="quarter" idx="12"/>
          </p:nvPr>
        </p:nvSpPr>
        <p:spPr/>
        <p:txBody>
          <a:bodyPr/>
          <a:lstStyle/>
          <a:p>
            <a:endParaRPr lang="fr-CH"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Date Placeholder 12"/>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4" name="Slide Number Placeholder 13"/>
          <p:cNvSpPr>
            <a:spLocks noGrp="1"/>
          </p:cNvSpPr>
          <p:nvPr>
            <p:ph type="sldNum" sz="quarter" idx="11"/>
          </p:nvPr>
        </p:nvSpPr>
        <p:spPr/>
        <p:txBody>
          <a:bodyPr/>
          <a:lstStyle/>
          <a:p>
            <a:fld id="{D8E6BA5C-40A6-4C8E-9E50-EC44147B2112}" type="slidenum">
              <a:rPr lang="fr-CH" smtClean="0"/>
              <a:pPr/>
              <a:t>‹N°›</a:t>
            </a:fld>
            <a:endParaRPr lang="fr-CH" dirty="0"/>
          </a:p>
        </p:txBody>
      </p:sp>
      <p:sp>
        <p:nvSpPr>
          <p:cNvPr id="15" name="Footer Placeholder 14"/>
          <p:cNvSpPr>
            <a:spLocks noGrp="1"/>
          </p:cNvSpPr>
          <p:nvPr>
            <p:ph type="ftr" sz="quarter" idx="12"/>
          </p:nvPr>
        </p:nvSpPr>
        <p:spPr/>
        <p:txBody>
          <a:bodyPr/>
          <a:lstStyle/>
          <a:p>
            <a:endParaRPr lang="fr-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6" name="Title 15"/>
          <p:cNvSpPr>
            <a:spLocks noGrp="1"/>
          </p:cNvSpPr>
          <p:nvPr>
            <p:ph type="title"/>
          </p:nvPr>
        </p:nvSpPr>
        <p:spPr/>
        <p:txBody>
          <a:bodyPr/>
          <a:lstStyle/>
          <a:p>
            <a:r>
              <a:rPr lang="fr-FR"/>
              <a:t>Modifiez le style du titre</a:t>
            </a:r>
            <a:endParaRPr lang="en-US"/>
          </a:p>
        </p:txBody>
      </p:sp>
      <p:sp>
        <p:nvSpPr>
          <p:cNvPr id="10" name="Date Placeholder 9"/>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1" name="Slide Number Placeholder 10"/>
          <p:cNvSpPr>
            <a:spLocks noGrp="1"/>
          </p:cNvSpPr>
          <p:nvPr>
            <p:ph type="sldNum" sz="quarter" idx="11"/>
          </p:nvPr>
        </p:nvSpPr>
        <p:spPr/>
        <p:txBody>
          <a:bodyPr/>
          <a:lstStyle/>
          <a:p>
            <a:fld id="{D8E6BA5C-40A6-4C8E-9E50-EC44147B2112}" type="slidenum">
              <a:rPr lang="fr-CH" smtClean="0"/>
              <a:pPr/>
              <a:t>‹N°›</a:t>
            </a:fld>
            <a:endParaRPr lang="fr-CH" dirty="0"/>
          </a:p>
        </p:txBody>
      </p:sp>
      <p:sp>
        <p:nvSpPr>
          <p:cNvPr id="12" name="Footer Placeholder 11"/>
          <p:cNvSpPr>
            <a:spLocks noGrp="1"/>
          </p:cNvSpPr>
          <p:nvPr>
            <p:ph type="ftr" sz="quarter" idx="12"/>
          </p:nvPr>
        </p:nvSpPr>
        <p:spPr/>
        <p:txBody>
          <a:bodyPr/>
          <a:lstStyle/>
          <a:p>
            <a:endParaRPr lang="fr-CH"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D38F6F2C-1B81-4AA3-AA30-284CA93C5390}" type="datetimeFigureOut">
              <a:rPr lang="fr-CH" smtClean="0"/>
              <a:pPr/>
              <a:t>26.03.2018</a:t>
            </a:fld>
            <a:endParaRPr lang="fr-CH" dirty="0"/>
          </a:p>
        </p:txBody>
      </p:sp>
      <p:sp>
        <p:nvSpPr>
          <p:cNvPr id="13" name="Slide Number Placeholder 12"/>
          <p:cNvSpPr>
            <a:spLocks noGrp="1"/>
          </p:cNvSpPr>
          <p:nvPr>
            <p:ph type="sldNum" sz="quarter" idx="11"/>
          </p:nvPr>
        </p:nvSpPr>
        <p:spPr>
          <a:xfrm>
            <a:off x="4116388" y="6400800"/>
            <a:ext cx="533400" cy="152400"/>
          </a:xfrm>
        </p:spPr>
        <p:txBody>
          <a:bodyPr/>
          <a:lstStyle/>
          <a:p>
            <a:fld id="{D8E6BA5C-40A6-4C8E-9E50-EC44147B2112}" type="slidenum">
              <a:rPr lang="fr-CH" smtClean="0"/>
              <a:pPr/>
              <a:t>‹N°›</a:t>
            </a:fld>
            <a:endParaRPr lang="fr-CH" dirty="0"/>
          </a:p>
        </p:txBody>
      </p:sp>
      <p:sp>
        <p:nvSpPr>
          <p:cNvPr id="14" name="Footer Placeholder 13"/>
          <p:cNvSpPr>
            <a:spLocks noGrp="1"/>
          </p:cNvSpPr>
          <p:nvPr>
            <p:ph type="ftr" sz="quarter" idx="12"/>
          </p:nvPr>
        </p:nvSpPr>
        <p:spPr>
          <a:xfrm>
            <a:off x="838200" y="6296248"/>
            <a:ext cx="2820987" cy="152400"/>
          </a:xfrm>
        </p:spPr>
        <p:txBody>
          <a:bodyPr/>
          <a:lstStyle/>
          <a:p>
            <a:endParaRPr lang="fr-CH" dirty="0"/>
          </a:p>
        </p:txBody>
      </p:sp>
      <p:sp>
        <p:nvSpPr>
          <p:cNvPr id="15" name="Title 14"/>
          <p:cNvSpPr>
            <a:spLocks noGrp="1"/>
          </p:cNvSpPr>
          <p:nvPr>
            <p:ph type="title"/>
          </p:nvPr>
        </p:nvSpPr>
        <p:spPr>
          <a:xfrm>
            <a:off x="457200" y="1828800"/>
            <a:ext cx="3200400" cy="1752600"/>
          </a:xfrm>
        </p:spPr>
        <p:txBody>
          <a:bodyPr anchor="b"/>
          <a:lstStyle/>
          <a:p>
            <a:r>
              <a:rPr lang="fr-FR"/>
              <a:t>Modifiez le style du titre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fr-FR"/>
              <a:t>Modifiez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itle 1"/>
          <p:cNvSpPr>
            <a:spLocks noGrp="1"/>
          </p:cNvSpPr>
          <p:nvPr>
            <p:ph type="title"/>
          </p:nvPr>
        </p:nvSpPr>
        <p:spPr>
          <a:xfrm>
            <a:off x="4876800" y="457200"/>
            <a:ext cx="2819400" cy="5714999"/>
          </a:xfrm>
        </p:spPr>
        <p:txBody>
          <a:bodyPr/>
          <a:lstStyle/>
          <a:p>
            <a:r>
              <a:rPr lang="fr-FR"/>
              <a:t>Modifiez le style du titre</a:t>
            </a:r>
            <a:endParaRPr lang="en-US"/>
          </a:p>
        </p:txBody>
      </p:sp>
      <p:sp>
        <p:nvSpPr>
          <p:cNvPr id="9" name="Date Placeholder 8"/>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3" name="Slide Number Placeholder 12"/>
          <p:cNvSpPr>
            <a:spLocks noGrp="1"/>
          </p:cNvSpPr>
          <p:nvPr>
            <p:ph type="sldNum" sz="quarter" idx="11"/>
          </p:nvPr>
        </p:nvSpPr>
        <p:spPr/>
        <p:txBody>
          <a:bodyPr/>
          <a:lstStyle/>
          <a:p>
            <a:fld id="{D8E6BA5C-40A6-4C8E-9E50-EC44147B2112}" type="slidenum">
              <a:rPr lang="fr-CH" smtClean="0"/>
              <a:pPr/>
              <a:t>‹N°›</a:t>
            </a:fld>
            <a:endParaRPr lang="fr-CH" dirty="0"/>
          </a:p>
        </p:txBody>
      </p:sp>
      <p:sp>
        <p:nvSpPr>
          <p:cNvPr id="14" name="Footer Placeholder 13"/>
          <p:cNvSpPr>
            <a:spLocks noGrp="1"/>
          </p:cNvSpPr>
          <p:nvPr>
            <p:ph type="ftr" sz="quarter" idx="12"/>
          </p:nvPr>
        </p:nvSpPr>
        <p:spPr/>
        <p:txBody>
          <a:bodyPr/>
          <a:lstStyle/>
          <a:p>
            <a:endParaRPr lang="fr-CH"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itle 1"/>
          <p:cNvSpPr>
            <a:spLocks noGrp="1"/>
          </p:cNvSpPr>
          <p:nvPr>
            <p:ph type="title"/>
          </p:nvPr>
        </p:nvSpPr>
        <p:spPr>
          <a:xfrm>
            <a:off x="4876800" y="457200"/>
            <a:ext cx="2819400" cy="5714999"/>
          </a:xfrm>
        </p:spPr>
        <p:txBody>
          <a:bodyPr/>
          <a:lstStyle/>
          <a:p>
            <a:r>
              <a:rPr lang="fr-FR"/>
              <a:t>Modifiez le style du titre</a:t>
            </a:r>
            <a:endParaRPr lang="en-US"/>
          </a:p>
        </p:txBody>
      </p:sp>
      <p:sp>
        <p:nvSpPr>
          <p:cNvPr id="12" name="Date Placeholder 11"/>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4" name="Slide Number Placeholder 13"/>
          <p:cNvSpPr>
            <a:spLocks noGrp="1"/>
          </p:cNvSpPr>
          <p:nvPr>
            <p:ph type="sldNum" sz="quarter" idx="11"/>
          </p:nvPr>
        </p:nvSpPr>
        <p:spPr/>
        <p:txBody>
          <a:bodyPr/>
          <a:lstStyle/>
          <a:p>
            <a:fld id="{D8E6BA5C-40A6-4C8E-9E50-EC44147B2112}" type="slidenum">
              <a:rPr lang="fr-CH" smtClean="0"/>
              <a:pPr/>
              <a:t>‹N°›</a:t>
            </a:fld>
            <a:endParaRPr lang="fr-CH" dirty="0"/>
          </a:p>
        </p:txBody>
      </p:sp>
      <p:sp>
        <p:nvSpPr>
          <p:cNvPr id="16" name="Footer Placeholder 15"/>
          <p:cNvSpPr>
            <a:spLocks noGrp="1"/>
          </p:cNvSpPr>
          <p:nvPr>
            <p:ph type="ftr" sz="quarter" idx="12"/>
          </p:nvPr>
        </p:nvSpPr>
        <p:spPr/>
        <p:txBody>
          <a:bodyPr/>
          <a:lstStyle/>
          <a:p>
            <a:endParaRPr lang="fr-CH"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fr-FR"/>
              <a:t>Modifiez le style du titre</a:t>
            </a:r>
            <a:endParaRPr lang="en-US" dirty="0"/>
          </a:p>
        </p:txBody>
      </p:sp>
      <p:sp>
        <p:nvSpPr>
          <p:cNvPr id="9" name="Date Placeholder 8"/>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0" name="Slide Number Placeholder 9"/>
          <p:cNvSpPr>
            <a:spLocks noGrp="1"/>
          </p:cNvSpPr>
          <p:nvPr>
            <p:ph type="sldNum" sz="quarter" idx="11"/>
          </p:nvPr>
        </p:nvSpPr>
        <p:spPr/>
        <p:txBody>
          <a:bodyPr/>
          <a:lstStyle/>
          <a:p>
            <a:fld id="{D8E6BA5C-40A6-4C8E-9E50-EC44147B2112}" type="slidenum">
              <a:rPr lang="fr-CH" smtClean="0"/>
              <a:pPr/>
              <a:t>‹N°›</a:t>
            </a:fld>
            <a:endParaRPr lang="fr-CH" dirty="0"/>
          </a:p>
        </p:txBody>
      </p:sp>
      <p:sp>
        <p:nvSpPr>
          <p:cNvPr id="11" name="Footer Placeholder 10"/>
          <p:cNvSpPr>
            <a:spLocks noGrp="1"/>
          </p:cNvSpPr>
          <p:nvPr>
            <p:ph type="ftr" sz="quarter" idx="12"/>
          </p:nvPr>
        </p:nvSpPr>
        <p:spPr/>
        <p:txBody>
          <a:bodyPr/>
          <a:lstStyle/>
          <a:p>
            <a:endParaRPr lang="fr-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9" name="Slide Number Placeholder 8"/>
          <p:cNvSpPr>
            <a:spLocks noGrp="1"/>
          </p:cNvSpPr>
          <p:nvPr>
            <p:ph type="sldNum" sz="quarter" idx="11"/>
          </p:nvPr>
        </p:nvSpPr>
        <p:spPr/>
        <p:txBody>
          <a:bodyPr/>
          <a:lstStyle/>
          <a:p>
            <a:fld id="{D8E6BA5C-40A6-4C8E-9E50-EC44147B2112}" type="slidenum">
              <a:rPr lang="fr-CH" smtClean="0"/>
              <a:pPr/>
              <a:t>‹N°›</a:t>
            </a:fld>
            <a:endParaRPr lang="fr-CH" dirty="0"/>
          </a:p>
        </p:txBody>
      </p:sp>
      <p:sp>
        <p:nvSpPr>
          <p:cNvPr id="10" name="Footer Placeholder 9"/>
          <p:cNvSpPr>
            <a:spLocks noGrp="1"/>
          </p:cNvSpPr>
          <p:nvPr>
            <p:ph type="ftr" sz="quarter" idx="12"/>
          </p:nvPr>
        </p:nvSpPr>
        <p:spPr/>
        <p:txBody>
          <a:bodyPr/>
          <a:lstStyle/>
          <a:p>
            <a:endParaRPr lang="fr-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fr-FR"/>
              <a:t>Modifiez le style du titre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5" name="Date Placeholder 14"/>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6" name="Slide Number Placeholder 15"/>
          <p:cNvSpPr>
            <a:spLocks noGrp="1"/>
          </p:cNvSpPr>
          <p:nvPr>
            <p:ph type="sldNum" sz="quarter" idx="11"/>
          </p:nvPr>
        </p:nvSpPr>
        <p:spPr/>
        <p:txBody>
          <a:bodyPr/>
          <a:lstStyle/>
          <a:p>
            <a:fld id="{D8E6BA5C-40A6-4C8E-9E50-EC44147B2112}" type="slidenum">
              <a:rPr lang="fr-CH" smtClean="0"/>
              <a:pPr/>
              <a:t>‹N°›</a:t>
            </a:fld>
            <a:endParaRPr lang="fr-CH" dirty="0"/>
          </a:p>
        </p:txBody>
      </p:sp>
      <p:sp>
        <p:nvSpPr>
          <p:cNvPr id="17" name="Footer Placeholder 16"/>
          <p:cNvSpPr>
            <a:spLocks noGrp="1"/>
          </p:cNvSpPr>
          <p:nvPr>
            <p:ph type="ftr" sz="quarter" idx="12"/>
          </p:nvPr>
        </p:nvSpPr>
        <p:spPr/>
        <p:txBody>
          <a:bodyPr/>
          <a:lstStyle/>
          <a:p>
            <a:endParaRPr lang="fr-CH"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fr-FR"/>
              <a:t>Modifiez le style du titre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6" name="Date Placeholder 15"/>
          <p:cNvSpPr>
            <a:spLocks noGrp="1"/>
          </p:cNvSpPr>
          <p:nvPr>
            <p:ph type="dt" sz="half" idx="10"/>
          </p:nvPr>
        </p:nvSpPr>
        <p:spPr/>
        <p:txBody>
          <a:bodyPr/>
          <a:lstStyle/>
          <a:p>
            <a:fld id="{D38F6F2C-1B81-4AA3-AA30-284CA93C5390}" type="datetimeFigureOut">
              <a:rPr lang="fr-CH" smtClean="0"/>
              <a:pPr/>
              <a:t>26.03.2018</a:t>
            </a:fld>
            <a:endParaRPr lang="fr-CH" dirty="0"/>
          </a:p>
        </p:txBody>
      </p:sp>
      <p:sp>
        <p:nvSpPr>
          <p:cNvPr id="17" name="Slide Number Placeholder 16"/>
          <p:cNvSpPr>
            <a:spLocks noGrp="1"/>
          </p:cNvSpPr>
          <p:nvPr>
            <p:ph type="sldNum" sz="quarter" idx="11"/>
          </p:nvPr>
        </p:nvSpPr>
        <p:spPr/>
        <p:txBody>
          <a:bodyPr/>
          <a:lstStyle/>
          <a:p>
            <a:fld id="{D8E6BA5C-40A6-4C8E-9E50-EC44147B2112}" type="slidenum">
              <a:rPr lang="fr-CH" smtClean="0"/>
              <a:pPr/>
              <a:t>‹N°›</a:t>
            </a:fld>
            <a:endParaRPr lang="fr-CH" dirty="0"/>
          </a:p>
        </p:txBody>
      </p:sp>
      <p:sp>
        <p:nvSpPr>
          <p:cNvPr id="18" name="Footer Placeholder 17"/>
          <p:cNvSpPr>
            <a:spLocks noGrp="1"/>
          </p:cNvSpPr>
          <p:nvPr>
            <p:ph type="ftr" sz="quarter" idx="12"/>
          </p:nvPr>
        </p:nvSpPr>
        <p:spPr/>
        <p:txBody>
          <a:bodyPr/>
          <a:lstStyle/>
          <a:p>
            <a:endParaRPr lang="fr-CH"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D8E6BA5C-40A6-4C8E-9E50-EC44147B2112}" type="slidenum">
              <a:rPr lang="fr-CH" smtClean="0"/>
              <a:pPr/>
              <a:t>‹N°›</a:t>
            </a:fld>
            <a:endParaRPr lang="fr-CH"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D38F6F2C-1B81-4AA3-AA30-284CA93C5390}" type="datetimeFigureOut">
              <a:rPr lang="fr-CH" smtClean="0"/>
              <a:pPr/>
              <a:t>26.03.2018</a:t>
            </a:fld>
            <a:endParaRPr lang="fr-CH"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fr-CH"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http://www.cofares.net/2015_07_01_archive.html"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92500" lnSpcReduction="20000"/>
          </a:bodyPr>
          <a:lstStyle/>
          <a:p>
            <a:pPr algn="l"/>
            <a:endParaRPr lang="fr-CH" sz="2000" dirty="0">
              <a:latin typeface="Arial Narrow" panose="020B0606020202030204" pitchFamily="34" charset="0"/>
            </a:endParaRPr>
          </a:p>
          <a:p>
            <a:pPr algn="l"/>
            <a:r>
              <a:rPr lang="fr-CH" sz="2000" i="1" dirty="0">
                <a:solidFill>
                  <a:schemeClr val="tx2">
                    <a:lumMod val="75000"/>
                  </a:schemeClr>
                </a:solidFill>
                <a:latin typeface="Arial Narrow" panose="020B0606020202030204" pitchFamily="34" charset="0"/>
              </a:rPr>
              <a:t>L’informatique comme facilitateur à l’accès à l’autonomie.</a:t>
            </a:r>
          </a:p>
          <a:p>
            <a:pPr algn="l"/>
            <a:endParaRPr lang="fr-CH" sz="2000" i="1" dirty="0">
              <a:solidFill>
                <a:schemeClr val="tx2">
                  <a:lumMod val="75000"/>
                </a:schemeClr>
              </a:solidFill>
              <a:latin typeface="Arial Narrow" panose="020B0606020202030204" pitchFamily="34" charset="0"/>
            </a:endParaRPr>
          </a:p>
          <a:p>
            <a:pPr algn="l"/>
            <a:r>
              <a:rPr lang="fr-CH" sz="2000" i="1" dirty="0">
                <a:solidFill>
                  <a:schemeClr val="tx2">
                    <a:lumMod val="75000"/>
                  </a:schemeClr>
                </a:solidFill>
                <a:latin typeface="Arial Narrow" panose="020B0606020202030204" pitchFamily="34" charset="0"/>
              </a:rPr>
              <a:t>Comment  permettre au sein d’un ESAT de favoriser  l’accès à l’informatique en vue d’un épanouissement tant sur le plan personnel que professionnel.</a:t>
            </a:r>
          </a:p>
          <a:p>
            <a:pPr algn="l"/>
            <a:endParaRPr lang="fr-CH" sz="1800" i="1" dirty="0">
              <a:solidFill>
                <a:schemeClr val="tx2">
                  <a:lumMod val="75000"/>
                </a:schemeClr>
              </a:solidFill>
              <a:latin typeface="Arial Narrow" panose="020B0606020202030204" pitchFamily="34" charset="0"/>
            </a:endParaRPr>
          </a:p>
        </p:txBody>
      </p:sp>
      <p:sp>
        <p:nvSpPr>
          <p:cNvPr id="2" name="Titre 1"/>
          <p:cNvSpPr>
            <a:spLocks noGrp="1"/>
          </p:cNvSpPr>
          <p:nvPr>
            <p:ph type="title"/>
          </p:nvPr>
        </p:nvSpPr>
        <p:spPr>
          <a:xfrm>
            <a:off x="2438400" y="1447800"/>
            <a:ext cx="3962400" cy="2133600"/>
          </a:xfrm>
        </p:spPr>
        <p:txBody>
          <a:bodyPr/>
          <a:lstStyle/>
          <a:p>
            <a:pPr algn="l"/>
            <a:r>
              <a:rPr lang="fr-CH" dirty="0">
                <a:latin typeface="Arial Narrow" panose="020B0606020202030204" pitchFamily="34" charset="0"/>
              </a:rPr>
              <a:t>«ETRE </a:t>
            </a:r>
            <a:br>
              <a:rPr lang="fr-CH" dirty="0">
                <a:latin typeface="Arial Narrow" panose="020B0606020202030204" pitchFamily="34" charset="0"/>
              </a:rPr>
            </a:br>
            <a:r>
              <a:rPr lang="fr-CH" dirty="0">
                <a:latin typeface="Arial Narrow" panose="020B0606020202030204" pitchFamily="34" charset="0"/>
              </a:rPr>
              <a:t>ACTEUR </a:t>
            </a:r>
            <a:br>
              <a:rPr lang="fr-CH" dirty="0">
                <a:latin typeface="Arial Narrow" panose="020B0606020202030204" pitchFamily="34" charset="0"/>
              </a:rPr>
            </a:br>
            <a:r>
              <a:rPr lang="fr-CH" dirty="0">
                <a:latin typeface="Arial Narrow" panose="020B0606020202030204" pitchFamily="34" charset="0"/>
              </a:rPr>
              <a:t>DE SON PROJET»</a:t>
            </a:r>
          </a:p>
        </p:txBody>
      </p:sp>
    </p:spTree>
    <p:extLst>
      <p:ext uri="{BB962C8B-B14F-4D97-AF65-F5344CB8AC3E}">
        <p14:creationId xmlns:p14="http://schemas.microsoft.com/office/powerpoint/2010/main" val="2955442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27087" y="571500"/>
            <a:ext cx="7156648" cy="5715000"/>
          </a:xfrm>
        </p:spPr>
        <p:txBody>
          <a:bodyPr>
            <a:normAutofit/>
          </a:bodyPr>
          <a:lstStyle/>
          <a:p>
            <a:pPr algn="ctr"/>
            <a:r>
              <a:rPr lang="fr-CH" b="1" dirty="0">
                <a:latin typeface="Arial Narrow" panose="020B0606020202030204" pitchFamily="34" charset="0"/>
              </a:rPr>
              <a:t>Les moyens matériels</a:t>
            </a:r>
            <a:br>
              <a:rPr lang="fr-CH" dirty="0">
                <a:latin typeface="Arial Narrow" panose="020B0606020202030204" pitchFamily="34" charset="0"/>
              </a:rPr>
            </a:br>
            <a:r>
              <a:rPr lang="fr-CH" dirty="0">
                <a:latin typeface="Arial Narrow" panose="020B0606020202030204" pitchFamily="34" charset="0"/>
              </a:rPr>
              <a:t>(ceci est un premier jet à affiner…)</a:t>
            </a:r>
            <a:br>
              <a:rPr lang="fr-CH" dirty="0">
                <a:latin typeface="Arial Narrow" panose="020B0606020202030204" pitchFamily="34" charset="0"/>
              </a:rPr>
            </a:br>
            <a:r>
              <a:rPr lang="fr-CH" dirty="0">
                <a:latin typeface="Arial Narrow" panose="020B0606020202030204" pitchFamily="34" charset="0"/>
              </a:rPr>
              <a:t>-outils informatiques (dont un portable) avec accès internet(wifi, prises adaptées, sécurité et protection..)</a:t>
            </a:r>
            <a:br>
              <a:rPr lang="fr-CH" dirty="0">
                <a:latin typeface="Arial Narrow" panose="020B0606020202030204" pitchFamily="34" charset="0"/>
              </a:rPr>
            </a:br>
            <a:r>
              <a:rPr lang="fr-CH" dirty="0">
                <a:latin typeface="Arial Narrow" panose="020B0606020202030204" pitchFamily="34" charset="0"/>
              </a:rPr>
              <a:t>       installation et maintenance par un service externe professionnel</a:t>
            </a:r>
            <a:br>
              <a:rPr lang="fr-CH" dirty="0">
                <a:latin typeface="Arial Narrow" panose="020B0606020202030204" pitchFamily="34" charset="0"/>
              </a:rPr>
            </a:br>
            <a:r>
              <a:rPr lang="fr-CH" dirty="0">
                <a:latin typeface="Arial Narrow" panose="020B0606020202030204" pitchFamily="34" charset="0"/>
              </a:rPr>
              <a:t>-Accès à la salle informatique par inscription</a:t>
            </a:r>
            <a:br>
              <a:rPr lang="fr-CH" dirty="0">
                <a:latin typeface="Arial Narrow" panose="020B0606020202030204" pitchFamily="34" charset="0"/>
              </a:rPr>
            </a:br>
            <a:r>
              <a:rPr lang="fr-CH" dirty="0">
                <a:latin typeface="Arial Narrow" panose="020B0606020202030204" pitchFamily="34" charset="0"/>
              </a:rPr>
              <a:t>       autonomie dans l’inscription(bon de demande), émargement obligatoire</a:t>
            </a:r>
            <a:br>
              <a:rPr lang="fr-CH" dirty="0">
                <a:latin typeface="Arial Narrow" panose="020B0606020202030204" pitchFamily="34" charset="0"/>
              </a:rPr>
            </a:br>
            <a:r>
              <a:rPr lang="fr-CH" dirty="0">
                <a:latin typeface="Arial Narrow" panose="020B0606020202030204" pitchFamily="34" charset="0"/>
              </a:rPr>
              <a:t>-utilisation d’un compte utilisateur.</a:t>
            </a:r>
            <a:br>
              <a:rPr lang="fr-CH" dirty="0">
                <a:latin typeface="Arial Narrow" panose="020B0606020202030204" pitchFamily="34" charset="0"/>
              </a:rPr>
            </a:br>
            <a:r>
              <a:rPr lang="fr-CH" dirty="0">
                <a:latin typeface="Arial Narrow" panose="020B0606020202030204" pitchFamily="34" charset="0"/>
              </a:rPr>
              <a:t>-support d’outils (Word, Excel, power point…)</a:t>
            </a:r>
            <a:br>
              <a:rPr lang="fr-CH" dirty="0">
                <a:latin typeface="Arial Narrow" panose="020B0606020202030204" pitchFamily="34" charset="0"/>
              </a:rPr>
            </a:br>
            <a:r>
              <a:rPr lang="fr-CH" dirty="0">
                <a:latin typeface="Arial Narrow" panose="020B0606020202030204" pitchFamily="34" charset="0"/>
              </a:rPr>
              <a:t>projet de finaliser ce projet sur </a:t>
            </a:r>
            <a:r>
              <a:rPr lang="fr-CH" dirty="0" err="1">
                <a:latin typeface="Arial Narrow" panose="020B0606020202030204" pitchFamily="34" charset="0"/>
              </a:rPr>
              <a:t>l’esat</a:t>
            </a:r>
            <a:r>
              <a:rPr lang="fr-CH" dirty="0">
                <a:latin typeface="Arial Narrow" panose="020B0606020202030204" pitchFamily="34" charset="0"/>
              </a:rPr>
              <a:t> RM dans un premier temps(«ESAT pilote»)</a:t>
            </a:r>
          </a:p>
        </p:txBody>
      </p:sp>
      <p:sp>
        <p:nvSpPr>
          <p:cNvPr id="2" name="Flèche : droite 1">
            <a:extLst>
              <a:ext uri="{FF2B5EF4-FFF2-40B4-BE49-F238E27FC236}">
                <a16:creationId xmlns:a16="http://schemas.microsoft.com/office/drawing/2014/main" id="{B053FB20-110C-446A-B1EB-FABCDDCCB57D}"/>
              </a:ext>
            </a:extLst>
          </p:cNvPr>
          <p:cNvSpPr/>
          <p:nvPr/>
        </p:nvSpPr>
        <p:spPr>
          <a:xfrm>
            <a:off x="899931" y="2610620"/>
            <a:ext cx="3600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1200DFCC-45DA-4805-B7EA-1399AFC04FFE}"/>
              </a:ext>
            </a:extLst>
          </p:cNvPr>
          <p:cNvSpPr/>
          <p:nvPr/>
        </p:nvSpPr>
        <p:spPr>
          <a:xfrm>
            <a:off x="899931" y="3844529"/>
            <a:ext cx="3600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642527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27087" y="571500"/>
            <a:ext cx="7156648" cy="5715000"/>
          </a:xfrm>
        </p:spPr>
        <p:txBody>
          <a:bodyPr>
            <a:normAutofit/>
          </a:bodyPr>
          <a:lstStyle/>
          <a:p>
            <a:pPr algn="ctr"/>
            <a:r>
              <a:rPr lang="fr-CH" b="1" dirty="0">
                <a:latin typeface="Arial Narrow" panose="020B0606020202030204" pitchFamily="34" charset="0"/>
              </a:rPr>
              <a:t>Les moyens humains</a:t>
            </a:r>
            <a:br>
              <a:rPr lang="fr-CH" dirty="0">
                <a:latin typeface="Arial Narrow" panose="020B0606020202030204" pitchFamily="34" charset="0"/>
              </a:rPr>
            </a:br>
            <a:r>
              <a:rPr lang="fr-CH" dirty="0">
                <a:latin typeface="Arial Narrow" panose="020B0606020202030204" pitchFamily="34" charset="0"/>
              </a:rPr>
              <a:t>(ceci est un premier jet à affiner…)</a:t>
            </a:r>
            <a:br>
              <a:rPr lang="fr-CH" dirty="0">
                <a:latin typeface="Arial Narrow" panose="020B0606020202030204" pitchFamily="34" charset="0"/>
              </a:rPr>
            </a:br>
            <a:r>
              <a:rPr lang="fr-CH" dirty="0">
                <a:latin typeface="Arial Narrow" panose="020B0606020202030204" pitchFamily="34" charset="0"/>
              </a:rPr>
              <a:t>-certains membres de l’équipe ESAT sont garants de ce projet</a:t>
            </a:r>
            <a:br>
              <a:rPr lang="fr-CH" dirty="0">
                <a:latin typeface="Arial Narrow" panose="020B0606020202030204" pitchFamily="34" charset="0"/>
              </a:rPr>
            </a:br>
            <a:r>
              <a:rPr lang="fr-CH" dirty="0">
                <a:latin typeface="Arial Narrow" panose="020B0606020202030204" pitchFamily="34" charset="0"/>
              </a:rPr>
              <a:t>      validation des demandes pour éviter les débordements ou utilisations «frauduleuses» par Travailleuse Sociale, Assistante sociale, CIP et Chef d’atelier</a:t>
            </a:r>
            <a:br>
              <a:rPr lang="fr-CH" dirty="0">
                <a:latin typeface="Arial Narrow" panose="020B0606020202030204" pitchFamily="34" charset="0"/>
              </a:rPr>
            </a:br>
            <a:br>
              <a:rPr lang="fr-CH" dirty="0">
                <a:latin typeface="Arial Narrow" panose="020B0606020202030204" pitchFamily="34" charset="0"/>
              </a:rPr>
            </a:br>
            <a:r>
              <a:rPr lang="fr-CH" dirty="0">
                <a:latin typeface="Arial Narrow" panose="020B0606020202030204" pitchFamily="34" charset="0"/>
              </a:rPr>
              <a:t>- Aide et soutien à l’utilisation de cet outil</a:t>
            </a:r>
            <a:br>
              <a:rPr lang="fr-CH" dirty="0">
                <a:latin typeface="Arial Narrow" panose="020B0606020202030204" pitchFamily="34" charset="0"/>
              </a:rPr>
            </a:br>
            <a:r>
              <a:rPr lang="fr-CH" dirty="0">
                <a:latin typeface="Arial Narrow" panose="020B0606020202030204" pitchFamily="34" charset="0"/>
              </a:rPr>
              <a:t>       organisation d’ateliers en groupe ou individuels(comment faire un cv, lettre de motivation…)</a:t>
            </a:r>
          </a:p>
        </p:txBody>
      </p:sp>
      <p:sp>
        <p:nvSpPr>
          <p:cNvPr id="2" name="Flèche : droite 1">
            <a:extLst>
              <a:ext uri="{FF2B5EF4-FFF2-40B4-BE49-F238E27FC236}">
                <a16:creationId xmlns:a16="http://schemas.microsoft.com/office/drawing/2014/main" id="{B053FB20-110C-446A-B1EB-FABCDDCCB57D}"/>
              </a:ext>
            </a:extLst>
          </p:cNvPr>
          <p:cNvSpPr/>
          <p:nvPr/>
        </p:nvSpPr>
        <p:spPr>
          <a:xfrm>
            <a:off x="865089" y="2366568"/>
            <a:ext cx="3600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 droite 5">
            <a:extLst>
              <a:ext uri="{FF2B5EF4-FFF2-40B4-BE49-F238E27FC236}">
                <a16:creationId xmlns:a16="http://schemas.microsoft.com/office/drawing/2014/main" id="{1200DFCC-45DA-4805-B7EA-1399AFC04FFE}"/>
              </a:ext>
            </a:extLst>
          </p:cNvPr>
          <p:cNvSpPr/>
          <p:nvPr/>
        </p:nvSpPr>
        <p:spPr>
          <a:xfrm>
            <a:off x="900225" y="4941168"/>
            <a:ext cx="36004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43369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83568" y="571500"/>
            <a:ext cx="7156648" cy="5715000"/>
          </a:xfrm>
        </p:spPr>
        <p:txBody>
          <a:bodyPr>
            <a:normAutofit/>
          </a:bodyPr>
          <a:lstStyle/>
          <a:p>
            <a:pPr algn="l"/>
            <a:r>
              <a:rPr lang="fr-CH" dirty="0">
                <a:latin typeface="Arial Narrow" panose="020B0606020202030204" pitchFamily="34" charset="0"/>
              </a:rPr>
              <a:t>CONCLUSION</a:t>
            </a:r>
            <a:br>
              <a:rPr lang="fr-CH" dirty="0">
                <a:latin typeface="Arial Narrow" panose="020B0606020202030204" pitchFamily="34" charset="0"/>
              </a:rPr>
            </a:br>
            <a:br>
              <a:rPr lang="fr-CH" dirty="0">
                <a:latin typeface="Arial Narrow" panose="020B0606020202030204" pitchFamily="34" charset="0"/>
              </a:rPr>
            </a:br>
            <a:r>
              <a:rPr lang="fr-CH" dirty="0">
                <a:latin typeface="Arial Narrow" panose="020B0606020202030204" pitchFamily="34" charset="0"/>
              </a:rPr>
              <a:t>.</a:t>
            </a:r>
            <a:br>
              <a:rPr lang="fr-CH" dirty="0">
                <a:latin typeface="Arial Narrow" panose="020B0606020202030204" pitchFamily="34" charset="0"/>
              </a:rPr>
            </a:br>
            <a:endParaRPr lang="fr-CH" dirty="0">
              <a:latin typeface="Arial Narrow" panose="020B0606020202030204" pitchFamily="34" charset="0"/>
            </a:endParaRPr>
          </a:p>
        </p:txBody>
      </p:sp>
      <p:graphicFrame>
        <p:nvGraphicFramePr>
          <p:cNvPr id="4" name="Diagramme 3">
            <a:extLst>
              <a:ext uri="{FF2B5EF4-FFF2-40B4-BE49-F238E27FC236}">
                <a16:creationId xmlns:a16="http://schemas.microsoft.com/office/drawing/2014/main" id="{D0579D69-72FE-4CD2-92D2-C5847991FE91}"/>
              </a:ext>
            </a:extLst>
          </p:cNvPr>
          <p:cNvGraphicFramePr/>
          <p:nvPr>
            <p:extLst>
              <p:ext uri="{D42A27DB-BD31-4B8C-83A1-F6EECF244321}">
                <p14:modId xmlns:p14="http://schemas.microsoft.com/office/powerpoint/2010/main" val="2523966160"/>
              </p:ext>
            </p:extLst>
          </p:nvPr>
        </p:nvGraphicFramePr>
        <p:xfrm>
          <a:off x="683568" y="571500"/>
          <a:ext cx="6936432" cy="53777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2527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5853D6BE-130D-4D21-9E3C-1838B52CFEC6}"/>
              </a:ext>
            </a:extLst>
          </p:cNvPr>
          <p:cNvSpPr txBox="1"/>
          <p:nvPr/>
        </p:nvSpPr>
        <p:spPr>
          <a:xfrm>
            <a:off x="1583668" y="1340768"/>
            <a:ext cx="5868652" cy="4832092"/>
          </a:xfrm>
          <a:prstGeom prst="rect">
            <a:avLst/>
          </a:prstGeom>
          <a:ln w="762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7200" b="1" dirty="0">
                <a:solidFill>
                  <a:schemeClr val="accent1"/>
                </a:solidFill>
                <a:effectLst>
                  <a:outerShdw blurRad="38100" dist="38100" dir="2700000" algn="tl">
                    <a:srgbClr val="000000">
                      <a:alpha val="43137"/>
                    </a:srgbClr>
                  </a:outerShdw>
                </a:effectLst>
              </a:rPr>
              <a:t>Ce projet a tout son sens au sein d’un ESAT.</a:t>
            </a:r>
          </a:p>
          <a:p>
            <a:endParaRPr lang="fr-FR" sz="2000" dirty="0">
              <a:solidFill>
                <a:schemeClr val="accent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51000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a:extLst>
              <a:ext uri="{FF2B5EF4-FFF2-40B4-BE49-F238E27FC236}">
                <a16:creationId xmlns:a16="http://schemas.microsoft.com/office/drawing/2014/main" id="{12977716-9B98-4E6E-99E2-C5BC0A5ADD59}"/>
              </a:ext>
            </a:extLst>
          </p:cNvPr>
          <p:cNvGraphicFramePr>
            <a:graphicFrameLocks noGrp="1"/>
          </p:cNvGraphicFramePr>
          <p:nvPr>
            <p:ph sz="half" idx="1"/>
            <p:extLst>
              <p:ext uri="{D42A27DB-BD31-4B8C-83A1-F6EECF244321}">
                <p14:modId xmlns:p14="http://schemas.microsoft.com/office/powerpoint/2010/main" val="1740258821"/>
              </p:ext>
            </p:extLst>
          </p:nvPr>
        </p:nvGraphicFramePr>
        <p:xfrm>
          <a:off x="457200" y="3429000"/>
          <a:ext cx="3124200" cy="2667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Espace réservé du contenu 4">
            <a:extLst>
              <a:ext uri="{FF2B5EF4-FFF2-40B4-BE49-F238E27FC236}">
                <a16:creationId xmlns:a16="http://schemas.microsoft.com/office/drawing/2014/main" id="{2D900ADF-1033-4DB4-95E1-77E1B9564D1F}"/>
              </a:ext>
            </a:extLst>
          </p:cNvPr>
          <p:cNvGraphicFramePr>
            <a:graphicFrameLocks noGrp="1"/>
          </p:cNvGraphicFramePr>
          <p:nvPr>
            <p:ph sz="half" idx="2"/>
            <p:extLst>
              <p:ext uri="{D42A27DB-BD31-4B8C-83A1-F6EECF244321}">
                <p14:modId xmlns:p14="http://schemas.microsoft.com/office/powerpoint/2010/main" val="2934948782"/>
              </p:ext>
            </p:extLst>
          </p:nvPr>
        </p:nvGraphicFramePr>
        <p:xfrm>
          <a:off x="457200" y="457200"/>
          <a:ext cx="3124200" cy="2667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4" name="Titre 3">
            <a:extLst>
              <a:ext uri="{FF2B5EF4-FFF2-40B4-BE49-F238E27FC236}">
                <a16:creationId xmlns:a16="http://schemas.microsoft.com/office/drawing/2014/main" id="{4B208EA2-13EA-4CC3-8751-EC1A92A4C1FF}"/>
              </a:ext>
            </a:extLst>
          </p:cNvPr>
          <p:cNvSpPr>
            <a:spLocks noGrp="1"/>
          </p:cNvSpPr>
          <p:nvPr>
            <p:ph type="title"/>
          </p:nvPr>
        </p:nvSpPr>
        <p:spPr/>
        <p:txBody>
          <a:bodyPr/>
          <a:lstStyle/>
          <a:p>
            <a:r>
              <a:rPr lang="fr-FR" dirty="0"/>
              <a:t>Développement personnel</a:t>
            </a:r>
            <a:br>
              <a:rPr lang="fr-FR" dirty="0"/>
            </a:br>
            <a:br>
              <a:rPr lang="fr-FR" dirty="0"/>
            </a:br>
            <a:r>
              <a:rPr lang="fr-FR" dirty="0"/>
              <a:t>Vecteur de communication</a:t>
            </a:r>
            <a:br>
              <a:rPr lang="fr-FR" dirty="0"/>
            </a:br>
            <a:br>
              <a:rPr lang="fr-FR" dirty="0"/>
            </a:br>
            <a:r>
              <a:rPr lang="fr-FR" dirty="0"/>
              <a:t>Vecteur d’insertion personnelle et  professionnelle</a:t>
            </a:r>
          </a:p>
        </p:txBody>
      </p:sp>
    </p:spTree>
    <p:extLst>
      <p:ext uri="{BB962C8B-B14F-4D97-AF65-F5344CB8AC3E}">
        <p14:creationId xmlns:p14="http://schemas.microsoft.com/office/powerpoint/2010/main" val="243854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83568" y="260648"/>
            <a:ext cx="7776864" cy="5931024"/>
          </a:xfrm>
        </p:spPr>
        <p:txBody>
          <a:bodyPr>
            <a:normAutofit fontScale="90000"/>
          </a:bodyPr>
          <a:lstStyle/>
          <a:p>
            <a:pPr algn="ctr"/>
            <a:br>
              <a:rPr lang="fr-CH" b="1" dirty="0">
                <a:latin typeface="Arial Narrow" panose="020B0606020202030204" pitchFamily="34" charset="0"/>
              </a:rPr>
            </a:br>
            <a:r>
              <a:rPr lang="fr-CH" b="1" dirty="0">
                <a:latin typeface="Arial Narrow" panose="020B0606020202030204" pitchFamily="34" charset="0"/>
              </a:rPr>
              <a:t>Quelques Constats :</a:t>
            </a:r>
            <a:br>
              <a:rPr lang="fr-CH" dirty="0">
                <a:latin typeface="Arial Narrow" panose="020B0606020202030204" pitchFamily="34" charset="0"/>
              </a:rPr>
            </a:br>
            <a:r>
              <a:rPr lang="fr-CH" dirty="0">
                <a:latin typeface="Arial Narrow" panose="020B0606020202030204" pitchFamily="34" charset="0"/>
              </a:rPr>
              <a:t>-Tous les travailleurs n’ont pas accès à l’outil informatique.</a:t>
            </a:r>
            <a:br>
              <a:rPr lang="fr-CH" dirty="0">
                <a:latin typeface="Arial Narrow" panose="020B0606020202030204" pitchFamily="34" charset="0"/>
              </a:rPr>
            </a:br>
            <a:r>
              <a:rPr lang="fr-CH" dirty="0">
                <a:latin typeface="Arial Narrow" panose="020B0606020202030204" pitchFamily="34" charset="0"/>
              </a:rPr>
              <a:t>-De nombreux travailleurs n’ont pas d’accompagnements médico-sociaux extérieurs(</a:t>
            </a:r>
            <a:r>
              <a:rPr lang="fr-CH" dirty="0" err="1">
                <a:latin typeface="Arial Narrow" panose="020B0606020202030204" pitchFamily="34" charset="0"/>
              </a:rPr>
              <a:t>savs</a:t>
            </a:r>
            <a:r>
              <a:rPr lang="fr-CH" dirty="0">
                <a:latin typeface="Arial Narrow" panose="020B0606020202030204" pitchFamily="34" charset="0"/>
              </a:rPr>
              <a:t>, mesure de protection..) et ont besoin d’un soutien au sein de l'ESAT dans certaines démarches compte tenu de leurs horaires de travail qui ne le permettent pas toujours de faire appel à de l’aide extérieur(AS MDR ..)et de joindre certains organismes.</a:t>
            </a:r>
            <a:br>
              <a:rPr lang="fr-CH" dirty="0">
                <a:latin typeface="Arial Narrow" panose="020B0606020202030204" pitchFamily="34" charset="0"/>
              </a:rPr>
            </a:br>
            <a:r>
              <a:rPr lang="fr-CH" dirty="0">
                <a:latin typeface="Arial Narrow" panose="020B0606020202030204" pitchFamily="34" charset="0"/>
              </a:rPr>
              <a:t>-De plus en plus de démarches administratives doivent être faites en ligne et cela nécessite un minimum de connaissances en ce domaine et un accès à internet.</a:t>
            </a:r>
            <a:br>
              <a:rPr lang="fr-CH" dirty="0">
                <a:latin typeface="Arial Narrow" panose="020B0606020202030204" pitchFamily="34" charset="0"/>
              </a:rPr>
            </a:br>
            <a:r>
              <a:rPr lang="fr-CH" dirty="0">
                <a:latin typeface="Arial Narrow" panose="020B0606020202030204" pitchFamily="34" charset="0"/>
              </a:rPr>
              <a:t>-L’utilisation de l’informatique à l’ESAT devient incontournable et indispensable sur certains postes de travail(développement des compétences professionnelles).</a:t>
            </a:r>
            <a:br>
              <a:rPr lang="fr-CH" b="1" dirty="0">
                <a:latin typeface="Arial Narrow" panose="020B0606020202030204" pitchFamily="34" charset="0"/>
              </a:rPr>
            </a:br>
            <a:endParaRPr lang="fr-CH" dirty="0">
              <a:latin typeface="Arial Narrow" panose="020B0606020202030204" pitchFamily="34" charset="0"/>
            </a:endParaRPr>
          </a:p>
        </p:txBody>
      </p:sp>
    </p:spTree>
    <p:extLst>
      <p:ext uri="{BB962C8B-B14F-4D97-AF65-F5344CB8AC3E}">
        <p14:creationId xmlns:p14="http://schemas.microsoft.com/office/powerpoint/2010/main" val="2421206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457200"/>
            <a:ext cx="7156648" cy="5715000"/>
          </a:xfrm>
        </p:spPr>
        <p:txBody>
          <a:bodyPr>
            <a:normAutofit/>
          </a:bodyPr>
          <a:lstStyle/>
          <a:p>
            <a:pPr algn="ctr"/>
            <a:r>
              <a:rPr lang="fr-CH" b="1" dirty="0">
                <a:latin typeface="Arial Narrow" panose="020B0606020202030204" pitchFamily="34" charset="0"/>
              </a:rPr>
              <a:t>Projet : </a:t>
            </a:r>
            <a:br>
              <a:rPr lang="fr-CH" b="1" dirty="0">
                <a:latin typeface="Arial Narrow" panose="020B0606020202030204" pitchFamily="34" charset="0"/>
              </a:rPr>
            </a:br>
            <a:br>
              <a:rPr lang="fr-CH" dirty="0">
                <a:latin typeface="Arial Narrow" panose="020B0606020202030204" pitchFamily="34" charset="0"/>
              </a:rPr>
            </a:br>
            <a:r>
              <a:rPr lang="fr-CH" dirty="0">
                <a:latin typeface="Arial Narrow" panose="020B0606020202030204" pitchFamily="34" charset="0"/>
              </a:rPr>
              <a:t>- Proposer aux travailleurs un espace informatique leur permettant de </a:t>
            </a:r>
            <a:r>
              <a:rPr lang="fr-CH" b="1" dirty="0">
                <a:latin typeface="Arial Narrow" panose="020B0606020202030204" pitchFamily="34" charset="0"/>
              </a:rPr>
              <a:t>développer leur autonomie </a:t>
            </a:r>
            <a:r>
              <a:rPr lang="fr-CH" dirty="0">
                <a:latin typeface="Arial Narrow" panose="020B0606020202030204" pitchFamily="34" charset="0"/>
              </a:rPr>
              <a:t>en matière d’accès à cet outil.</a:t>
            </a:r>
            <a:br>
              <a:rPr lang="fr-CH" dirty="0">
                <a:latin typeface="Arial Narrow" panose="020B0606020202030204" pitchFamily="34" charset="0"/>
              </a:rPr>
            </a:br>
            <a:br>
              <a:rPr lang="fr-CH" dirty="0">
                <a:latin typeface="Arial Narrow" panose="020B0606020202030204" pitchFamily="34" charset="0"/>
              </a:rPr>
            </a:br>
            <a:r>
              <a:rPr lang="fr-CH" dirty="0">
                <a:latin typeface="Arial Narrow" panose="020B0606020202030204" pitchFamily="34" charset="0"/>
              </a:rPr>
              <a:t>- Favoriser ce </a:t>
            </a:r>
            <a:r>
              <a:rPr lang="fr-CH" b="1" dirty="0">
                <a:latin typeface="Arial Narrow" panose="020B0606020202030204" pitchFamily="34" charset="0"/>
              </a:rPr>
              <a:t>vecteur d’insertion sociale</a:t>
            </a:r>
            <a:r>
              <a:rPr lang="fr-CH" dirty="0">
                <a:latin typeface="Arial Narrow" panose="020B0606020202030204" pitchFamily="34" charset="0"/>
              </a:rPr>
              <a:t>.</a:t>
            </a:r>
            <a:br>
              <a:rPr lang="fr-CH" dirty="0">
                <a:latin typeface="Arial Narrow" panose="020B0606020202030204" pitchFamily="34" charset="0"/>
              </a:rPr>
            </a:br>
            <a:br>
              <a:rPr lang="fr-CH" dirty="0">
                <a:latin typeface="Arial Narrow" panose="020B0606020202030204" pitchFamily="34" charset="0"/>
              </a:rPr>
            </a:br>
            <a:r>
              <a:rPr lang="fr-CH" dirty="0">
                <a:latin typeface="Arial Narrow" panose="020B0606020202030204" pitchFamily="34" charset="0"/>
              </a:rPr>
              <a:t>- Possibilité d’utiliser des temps de «sous activité» à l’ESAT pour mettre en place des activités de soutien.</a:t>
            </a:r>
          </a:p>
        </p:txBody>
      </p:sp>
    </p:spTree>
    <p:extLst>
      <p:ext uri="{BB962C8B-B14F-4D97-AF65-F5344CB8AC3E}">
        <p14:creationId xmlns:p14="http://schemas.microsoft.com/office/powerpoint/2010/main" val="1170900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457200"/>
            <a:ext cx="7156648" cy="5715000"/>
          </a:xfrm>
        </p:spPr>
        <p:txBody>
          <a:bodyPr>
            <a:normAutofit/>
          </a:bodyPr>
          <a:lstStyle/>
          <a:p>
            <a:pPr algn="l"/>
            <a:r>
              <a:rPr lang="fr-CH" dirty="0">
                <a:latin typeface="Arial Narrow" panose="020B0606020202030204" pitchFamily="34" charset="0"/>
              </a:rPr>
              <a:t>	«Etres acteur de son projet»</a:t>
            </a:r>
          </a:p>
        </p:txBody>
      </p:sp>
      <p:graphicFrame>
        <p:nvGraphicFramePr>
          <p:cNvPr id="2" name="Diagramme 1">
            <a:extLst>
              <a:ext uri="{FF2B5EF4-FFF2-40B4-BE49-F238E27FC236}">
                <a16:creationId xmlns:a16="http://schemas.microsoft.com/office/drawing/2014/main" id="{E43177E3-A5B9-4F25-B908-CA68380A64F1}"/>
              </a:ext>
            </a:extLst>
          </p:cNvPr>
          <p:cNvGraphicFramePr/>
          <p:nvPr>
            <p:extLst>
              <p:ext uri="{D42A27DB-BD31-4B8C-83A1-F6EECF244321}">
                <p14:modId xmlns:p14="http://schemas.microsoft.com/office/powerpoint/2010/main" val="2968905536"/>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219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du contenu 6">
            <a:extLst>
              <a:ext uri="{FF2B5EF4-FFF2-40B4-BE49-F238E27FC236}">
                <a16:creationId xmlns:a16="http://schemas.microsoft.com/office/drawing/2014/main" id="{A7C4612C-CF38-4221-8685-B7D1CE75B42F}"/>
              </a:ext>
            </a:extLst>
          </p:cNvPr>
          <p:cNvPicPr>
            <a:picLocks noGrp="1" noChangeAspect="1"/>
          </p:cNvPicPr>
          <p:nvPr>
            <p:ph idx="1"/>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57200" y="1340768"/>
            <a:ext cx="4114800" cy="3960439"/>
          </a:xfrm>
        </p:spPr>
      </p:pic>
      <p:sp>
        <p:nvSpPr>
          <p:cNvPr id="3" name="Titre 2">
            <a:extLst>
              <a:ext uri="{FF2B5EF4-FFF2-40B4-BE49-F238E27FC236}">
                <a16:creationId xmlns:a16="http://schemas.microsoft.com/office/drawing/2014/main" id="{89B766B9-B7F1-46F8-B363-0F9ABFC50570}"/>
              </a:ext>
            </a:extLst>
          </p:cNvPr>
          <p:cNvSpPr>
            <a:spLocks noGrp="1"/>
          </p:cNvSpPr>
          <p:nvPr>
            <p:ph type="title"/>
          </p:nvPr>
        </p:nvSpPr>
        <p:spPr/>
        <p:txBody>
          <a:bodyPr/>
          <a:lstStyle/>
          <a:p>
            <a:r>
              <a:rPr lang="fr-FR" dirty="0"/>
              <a:t>Quelques exemples d’utilisation de la salle d’informatique</a:t>
            </a:r>
          </a:p>
        </p:txBody>
      </p:sp>
    </p:spTree>
    <p:extLst>
      <p:ext uri="{BB962C8B-B14F-4D97-AF65-F5344CB8AC3E}">
        <p14:creationId xmlns:p14="http://schemas.microsoft.com/office/powerpoint/2010/main" val="512145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457200"/>
            <a:ext cx="7156648" cy="5715000"/>
          </a:xfrm>
        </p:spPr>
        <p:txBody>
          <a:bodyPr>
            <a:normAutofit/>
          </a:bodyPr>
          <a:lstStyle/>
          <a:p>
            <a:pPr algn="l"/>
            <a:endParaRPr lang="fr-CH" dirty="0">
              <a:latin typeface="Arial Narrow" panose="020B0606020202030204" pitchFamily="34" charset="0"/>
            </a:endParaRPr>
          </a:p>
        </p:txBody>
      </p:sp>
      <p:graphicFrame>
        <p:nvGraphicFramePr>
          <p:cNvPr id="6" name="Diagramme 5">
            <a:extLst>
              <a:ext uri="{FF2B5EF4-FFF2-40B4-BE49-F238E27FC236}">
                <a16:creationId xmlns:a16="http://schemas.microsoft.com/office/drawing/2014/main" id="{3725E56B-D2AF-458D-825A-26A8940BA0D6}"/>
              </a:ext>
            </a:extLst>
          </p:cNvPr>
          <p:cNvGraphicFramePr/>
          <p:nvPr>
            <p:extLst>
              <p:ext uri="{D42A27DB-BD31-4B8C-83A1-F6EECF244321}">
                <p14:modId xmlns:p14="http://schemas.microsoft.com/office/powerpoint/2010/main" val="117046506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515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457200"/>
            <a:ext cx="7156648" cy="5715000"/>
          </a:xfrm>
        </p:spPr>
        <p:txBody>
          <a:bodyPr>
            <a:normAutofit/>
          </a:bodyPr>
          <a:lstStyle/>
          <a:p>
            <a:pPr algn="l"/>
            <a:endParaRPr lang="fr-CH" dirty="0">
              <a:latin typeface="Arial Narrow" panose="020B0606020202030204" pitchFamily="34" charset="0"/>
            </a:endParaRPr>
          </a:p>
        </p:txBody>
      </p:sp>
      <p:graphicFrame>
        <p:nvGraphicFramePr>
          <p:cNvPr id="6" name="Diagramme 5">
            <a:extLst>
              <a:ext uri="{FF2B5EF4-FFF2-40B4-BE49-F238E27FC236}">
                <a16:creationId xmlns:a16="http://schemas.microsoft.com/office/drawing/2014/main" id="{3725E56B-D2AF-458D-825A-26A8940BA0D6}"/>
              </a:ext>
            </a:extLst>
          </p:cNvPr>
          <p:cNvGraphicFramePr/>
          <p:nvPr>
            <p:extLst>
              <p:ext uri="{D42A27DB-BD31-4B8C-83A1-F6EECF244321}">
                <p14:modId xmlns:p14="http://schemas.microsoft.com/office/powerpoint/2010/main" val="1175754934"/>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3461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539552" y="457200"/>
            <a:ext cx="7156648" cy="5715000"/>
          </a:xfrm>
        </p:spPr>
        <p:txBody>
          <a:bodyPr>
            <a:normAutofit/>
          </a:bodyPr>
          <a:lstStyle/>
          <a:p>
            <a:pPr algn="l"/>
            <a:endParaRPr lang="fr-CH" dirty="0">
              <a:latin typeface="Arial Narrow" panose="020B0606020202030204" pitchFamily="34" charset="0"/>
            </a:endParaRPr>
          </a:p>
        </p:txBody>
      </p:sp>
      <p:graphicFrame>
        <p:nvGraphicFramePr>
          <p:cNvPr id="6" name="Diagramme 5">
            <a:extLst>
              <a:ext uri="{FF2B5EF4-FFF2-40B4-BE49-F238E27FC236}">
                <a16:creationId xmlns:a16="http://schemas.microsoft.com/office/drawing/2014/main" id="{3725E56B-D2AF-458D-825A-26A8940BA0D6}"/>
              </a:ext>
            </a:extLst>
          </p:cNvPr>
          <p:cNvGraphicFramePr/>
          <p:nvPr>
            <p:extLst>
              <p:ext uri="{D42A27DB-BD31-4B8C-83A1-F6EECF244321}">
                <p14:modId xmlns:p14="http://schemas.microsoft.com/office/powerpoint/2010/main" val="1489834750"/>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8351062"/>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567</TotalTime>
  <Words>173</Words>
  <Application>Microsoft Office PowerPoint</Application>
  <PresentationFormat>Affichage à l'écran (4:3)</PresentationFormat>
  <Paragraphs>43</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 Narrow</vt:lpstr>
      <vt:lpstr>Calibri</vt:lpstr>
      <vt:lpstr>Wingdings</vt:lpstr>
      <vt:lpstr>Composite</vt:lpstr>
      <vt:lpstr>«ETRE  ACTEUR  DE SON PROJET»</vt:lpstr>
      <vt:lpstr>Développement personnel  Vecteur de communication  Vecteur d’insertion personnelle et  professionnelle</vt:lpstr>
      <vt:lpstr> Quelques Constats : -Tous les travailleurs n’ont pas accès à l’outil informatique. -De nombreux travailleurs n’ont pas d’accompagnements médico-sociaux extérieurs(savs, mesure de protection..) et ont besoin d’un soutien au sein de l'ESAT dans certaines démarches compte tenu de leurs horaires de travail qui ne le permettent pas toujours de faire appel à de l’aide extérieur(AS MDR ..)et de joindre certains organismes. -De plus en plus de démarches administratives doivent être faites en ligne et cela nécessite un minimum de connaissances en ce domaine et un accès à internet. -L’utilisation de l’informatique à l’ESAT devient incontournable et indispensable sur certains postes de travail(développement des compétences professionnelles). </vt:lpstr>
      <vt:lpstr>Projet :   - Proposer aux travailleurs un espace informatique leur permettant de développer leur autonomie en matière d’accès à cet outil.  - Favoriser ce vecteur d’insertion sociale.  - Possibilité d’utiliser des temps de «sous activité» à l’ESAT pour mettre en place des activités de soutien.</vt:lpstr>
      <vt:lpstr> «Etres acteur de son projet»</vt:lpstr>
      <vt:lpstr>Quelques exemples d’utilisation de la salle d’informatique</vt:lpstr>
      <vt:lpstr>Présentation PowerPoint</vt:lpstr>
      <vt:lpstr>Présentation PowerPoint</vt:lpstr>
      <vt:lpstr>Présentation PowerPoint</vt:lpstr>
      <vt:lpstr>Les moyens matériels (ceci est un premier jet à affiner…) -outils informatiques (dont un portable) avec accès internet(wifi, prises adaptées, sécurité et protection..)        installation et maintenance par un service externe professionnel -Accès à la salle informatique par inscription        autonomie dans l’inscription(bon de demande), émargement obligatoire -utilisation d’un compte utilisateur. -support d’outils (Word, Excel, power point…) projet de finaliser ce projet sur l’esat RM dans un premier temps(«ESAT pilote»)</vt:lpstr>
      <vt:lpstr>Les moyens humains (ceci est un premier jet à affiner…) -certains membres de l’équipe ESAT sont garants de ce projet       validation des demandes pour éviter les débordements ou utilisations «frauduleuses» par Travailleuse Sociale, Assistante sociale, CIP et Chef d’atelier  - Aide et soutien à l’utilisation de cet outil        organisation d’ateliers en groupe ou individuels(comment faire un cv, lettre de motivation…)</vt:lpstr>
      <vt:lpstr>CONCLUSION  . </vt:lpstr>
      <vt:lpstr>Présentation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Estelle</dc:creator>
  <cp:lastModifiedBy>Sabine Meilland</cp:lastModifiedBy>
  <cp:revision>64</cp:revision>
  <dcterms:created xsi:type="dcterms:W3CDTF">2013-11-02T16:49:44Z</dcterms:created>
  <dcterms:modified xsi:type="dcterms:W3CDTF">2018-03-26T22:27:26Z</dcterms:modified>
</cp:coreProperties>
</file>